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52" r:id="rId2"/>
    <p:sldMasterId id="2147484631" r:id="rId3"/>
    <p:sldMasterId id="2147484644" r:id="rId4"/>
    <p:sldMasterId id="2147484657" r:id="rId5"/>
    <p:sldMasterId id="2147484670" r:id="rId6"/>
    <p:sldMasterId id="2147484683" r:id="rId7"/>
    <p:sldMasterId id="2147484696" r:id="rId8"/>
  </p:sldMasterIdLst>
  <p:notesMasterIdLst>
    <p:notesMasterId r:id="rId118"/>
  </p:notesMasterIdLst>
  <p:sldIdLst>
    <p:sldId id="1291" r:id="rId9"/>
    <p:sldId id="1915" r:id="rId10"/>
    <p:sldId id="1567" r:id="rId11"/>
    <p:sldId id="1686" r:id="rId12"/>
    <p:sldId id="1805" r:id="rId13"/>
    <p:sldId id="1615" r:id="rId14"/>
    <p:sldId id="1616" r:id="rId15"/>
    <p:sldId id="1617" r:id="rId16"/>
    <p:sldId id="1618" r:id="rId17"/>
    <p:sldId id="1691" r:id="rId18"/>
    <p:sldId id="1620" r:id="rId19"/>
    <p:sldId id="1621" r:id="rId20"/>
    <p:sldId id="1622" r:id="rId21"/>
    <p:sldId id="1692" r:id="rId22"/>
    <p:sldId id="1693" r:id="rId23"/>
    <p:sldId id="1712" r:id="rId24"/>
    <p:sldId id="1713" r:id="rId25"/>
    <p:sldId id="1694" r:id="rId26"/>
    <p:sldId id="1695" r:id="rId27"/>
    <p:sldId id="1696" r:id="rId28"/>
    <p:sldId id="1697" r:id="rId29"/>
    <p:sldId id="1698" r:id="rId30"/>
    <p:sldId id="1700" r:id="rId31"/>
    <p:sldId id="1701" r:id="rId32"/>
    <p:sldId id="1702" r:id="rId33"/>
    <p:sldId id="1703" r:id="rId34"/>
    <p:sldId id="1714" r:id="rId35"/>
    <p:sldId id="1715" r:id="rId36"/>
    <p:sldId id="1716" r:id="rId37"/>
    <p:sldId id="1717" r:id="rId38"/>
    <p:sldId id="1718" r:id="rId39"/>
    <p:sldId id="1719" r:id="rId40"/>
    <p:sldId id="1721" r:id="rId41"/>
    <p:sldId id="1722" r:id="rId42"/>
    <p:sldId id="1723" r:id="rId43"/>
    <p:sldId id="1724" r:id="rId44"/>
    <p:sldId id="1903" r:id="rId45"/>
    <p:sldId id="1904" r:id="rId46"/>
    <p:sldId id="1905" r:id="rId47"/>
    <p:sldId id="1906" r:id="rId48"/>
    <p:sldId id="1907" r:id="rId49"/>
    <p:sldId id="1908" r:id="rId50"/>
    <p:sldId id="1909" r:id="rId51"/>
    <p:sldId id="1910" r:id="rId52"/>
    <p:sldId id="1911" r:id="rId53"/>
    <p:sldId id="1888" r:id="rId54"/>
    <p:sldId id="1765" r:id="rId55"/>
    <p:sldId id="1766" r:id="rId56"/>
    <p:sldId id="1767" r:id="rId57"/>
    <p:sldId id="1768" r:id="rId58"/>
    <p:sldId id="1769" r:id="rId59"/>
    <p:sldId id="1770" r:id="rId60"/>
    <p:sldId id="1647" r:id="rId61"/>
    <p:sldId id="1779" r:id="rId62"/>
    <p:sldId id="1780" r:id="rId63"/>
    <p:sldId id="1649" r:id="rId64"/>
    <p:sldId id="1786" r:id="rId65"/>
    <p:sldId id="1650" r:id="rId66"/>
    <p:sldId id="1652" r:id="rId67"/>
    <p:sldId id="1787" r:id="rId68"/>
    <p:sldId id="1653" r:id="rId69"/>
    <p:sldId id="1654" r:id="rId70"/>
    <p:sldId id="1655" r:id="rId71"/>
    <p:sldId id="1656" r:id="rId72"/>
    <p:sldId id="1657" r:id="rId73"/>
    <p:sldId id="1658" r:id="rId74"/>
    <p:sldId id="1659" r:id="rId75"/>
    <p:sldId id="1660" r:id="rId76"/>
    <p:sldId id="1666" r:id="rId77"/>
    <p:sldId id="1667" r:id="rId78"/>
    <p:sldId id="1668" r:id="rId79"/>
    <p:sldId id="1887" r:id="rId80"/>
    <p:sldId id="1669" r:id="rId81"/>
    <p:sldId id="1670" r:id="rId82"/>
    <p:sldId id="1671" r:id="rId83"/>
    <p:sldId id="1879" r:id="rId84"/>
    <p:sldId id="1900" r:id="rId85"/>
    <p:sldId id="1674" r:id="rId86"/>
    <p:sldId id="1675" r:id="rId87"/>
    <p:sldId id="1916" r:id="rId88"/>
    <p:sldId id="1912" r:id="rId89"/>
    <p:sldId id="1342" r:id="rId90"/>
    <p:sldId id="1343" r:id="rId91"/>
    <p:sldId id="1345" r:id="rId92"/>
    <p:sldId id="1344" r:id="rId93"/>
    <p:sldId id="1348" r:id="rId94"/>
    <p:sldId id="1349" r:id="rId95"/>
    <p:sldId id="1350" r:id="rId96"/>
    <p:sldId id="1351" r:id="rId97"/>
    <p:sldId id="1346" r:id="rId98"/>
    <p:sldId id="1347" r:id="rId99"/>
    <p:sldId id="1362" r:id="rId100"/>
    <p:sldId id="1364" r:id="rId101"/>
    <p:sldId id="1356" r:id="rId102"/>
    <p:sldId id="1209" r:id="rId103"/>
    <p:sldId id="1913" r:id="rId104"/>
    <p:sldId id="1210" r:id="rId105"/>
    <p:sldId id="1211" r:id="rId106"/>
    <p:sldId id="1212" r:id="rId107"/>
    <p:sldId id="1213" r:id="rId108"/>
    <p:sldId id="1214" r:id="rId109"/>
    <p:sldId id="1215" r:id="rId110"/>
    <p:sldId id="1216" r:id="rId111"/>
    <p:sldId id="1217" r:id="rId112"/>
    <p:sldId id="1357" r:id="rId113"/>
    <p:sldId id="1219" r:id="rId114"/>
    <p:sldId id="1220" r:id="rId115"/>
    <p:sldId id="1221" r:id="rId116"/>
    <p:sldId id="1222" r:id="rId1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345"/>
    <p:restoredTop sz="94669"/>
  </p:normalViewPr>
  <p:slideViewPr>
    <p:cSldViewPr>
      <p:cViewPr varScale="1">
        <p:scale>
          <a:sx n="75" d="100"/>
          <a:sy n="75" d="100"/>
        </p:scale>
        <p:origin x="184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117" Type="http://schemas.openxmlformats.org/officeDocument/2006/relationships/slide" Target="slides/slide109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84" Type="http://schemas.openxmlformats.org/officeDocument/2006/relationships/slide" Target="slides/slide76.xml"/><Relationship Id="rId89" Type="http://schemas.openxmlformats.org/officeDocument/2006/relationships/slide" Target="slides/slide81.xml"/><Relationship Id="rId112" Type="http://schemas.openxmlformats.org/officeDocument/2006/relationships/slide" Target="slides/slide104.xml"/><Relationship Id="rId16" Type="http://schemas.openxmlformats.org/officeDocument/2006/relationships/slide" Target="slides/slide8.xml"/><Relationship Id="rId107" Type="http://schemas.openxmlformats.org/officeDocument/2006/relationships/slide" Target="slides/slide99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74" Type="http://schemas.openxmlformats.org/officeDocument/2006/relationships/slide" Target="slides/slide66.xml"/><Relationship Id="rId79" Type="http://schemas.openxmlformats.org/officeDocument/2006/relationships/slide" Target="slides/slide71.xml"/><Relationship Id="rId102" Type="http://schemas.openxmlformats.org/officeDocument/2006/relationships/slide" Target="slides/slide94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2.xml"/><Relationship Id="rId95" Type="http://schemas.openxmlformats.org/officeDocument/2006/relationships/slide" Target="slides/slide87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113" Type="http://schemas.openxmlformats.org/officeDocument/2006/relationships/slide" Target="slides/slide105.xml"/><Relationship Id="rId118" Type="http://schemas.openxmlformats.org/officeDocument/2006/relationships/notesMaster" Target="notesMasters/notesMaster1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slide" Target="slides/slide51.xml"/><Relationship Id="rId103" Type="http://schemas.openxmlformats.org/officeDocument/2006/relationships/slide" Target="slides/slide95.xml"/><Relationship Id="rId108" Type="http://schemas.openxmlformats.org/officeDocument/2006/relationships/slide" Target="slides/slide100.xml"/><Relationship Id="rId54" Type="http://schemas.openxmlformats.org/officeDocument/2006/relationships/slide" Target="slides/slide46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49" Type="http://schemas.openxmlformats.org/officeDocument/2006/relationships/slide" Target="slides/slide41.xml"/><Relationship Id="rId114" Type="http://schemas.openxmlformats.org/officeDocument/2006/relationships/slide" Target="slides/slide106.xml"/><Relationship Id="rId119" Type="http://schemas.openxmlformats.org/officeDocument/2006/relationships/presProps" Target="presProps.xml"/><Relationship Id="rId44" Type="http://schemas.openxmlformats.org/officeDocument/2006/relationships/slide" Target="slides/slide36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109" Type="http://schemas.openxmlformats.org/officeDocument/2006/relationships/slide" Target="slides/slide10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slide" Target="slides/slide96.xml"/><Relationship Id="rId12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110" Type="http://schemas.openxmlformats.org/officeDocument/2006/relationships/slide" Target="slides/slide102.xml"/><Relationship Id="rId115" Type="http://schemas.openxmlformats.org/officeDocument/2006/relationships/slide" Target="slides/slide107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slide" Target="slides/slide48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slide" Target="slides/slide9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12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7.xml"/><Relationship Id="rId46" Type="http://schemas.openxmlformats.org/officeDocument/2006/relationships/slide" Target="slides/slide38.xml"/><Relationship Id="rId67" Type="http://schemas.openxmlformats.org/officeDocument/2006/relationships/slide" Target="slides/slide59.xml"/><Relationship Id="rId116" Type="http://schemas.openxmlformats.org/officeDocument/2006/relationships/slide" Target="slides/slide10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62" Type="http://schemas.openxmlformats.org/officeDocument/2006/relationships/slide" Target="slides/slide54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111" Type="http://schemas.openxmlformats.org/officeDocument/2006/relationships/slide" Target="slides/slide103.xml"/><Relationship Id="rId15" Type="http://schemas.openxmlformats.org/officeDocument/2006/relationships/slide" Target="slides/slide7.xml"/><Relationship Id="rId36" Type="http://schemas.openxmlformats.org/officeDocument/2006/relationships/slide" Target="slides/slide28.xml"/><Relationship Id="rId57" Type="http://schemas.openxmlformats.org/officeDocument/2006/relationships/slide" Target="slides/slide49.xml"/><Relationship Id="rId106" Type="http://schemas.openxmlformats.org/officeDocument/2006/relationships/slide" Target="slides/slide98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52" Type="http://schemas.openxmlformats.org/officeDocument/2006/relationships/slide" Target="slides/slide44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slide" Target="slides/slide93.xml"/><Relationship Id="rId1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5/1/19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1702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22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8CFBB1E9-E205-8249-9FB5-6B17F7FDC5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B84CB036-1E28-5D4E-8719-7A785F62E3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A5AFB78C-9C24-9B47-A3FA-3B080658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DE38B3-B002-0644-ADA7-D1492B215FF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65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333A384D-F61C-5248-A962-65C0826A75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334B37FB-F75D-C645-968E-336A16EA5A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A84DC50B-CF5F-A64D-BCAD-E289E31C4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10AB19-F68A-3641-A2DD-3E8EEA91CD4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9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14FB59B0-8CF8-CB4D-84D9-B7BB5E7AD6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B28A29D5-F9D4-F34D-BA6A-0B5E37ABF9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275DF53C-C58E-704B-AAC6-8B252CEC1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194B3C-3B9E-4C4C-9792-F9F0C89AF1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24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>
            <a:extLst>
              <a:ext uri="{FF2B5EF4-FFF2-40B4-BE49-F238E27FC236}">
                <a16:creationId xmlns:a16="http://schemas.microsoft.com/office/drawing/2014/main" id="{38C65156-0B65-7C4A-8B71-8E18152376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>
            <a:extLst>
              <a:ext uri="{FF2B5EF4-FFF2-40B4-BE49-F238E27FC236}">
                <a16:creationId xmlns:a16="http://schemas.microsoft.com/office/drawing/2014/main" id="{A7987DD2-9FF2-B243-B32E-CA8227CA1A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9039802B-2B4D-6E40-B77E-706C66330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D0CC7D-3E2C-E944-82A3-3A67C90278B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5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32244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8578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4941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786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643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288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0643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4057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2391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3079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2948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2613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175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719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60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64360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883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1661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79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13805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965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974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333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0106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  <p:sldLayoutId id="214748456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28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6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6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6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.bin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1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18: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>
                <a:ea typeface="ＭＳ Ｐゴシック" charset="-128"/>
              </a:rPr>
              <a:t>One more bit provides hysteresis</a:t>
            </a:r>
          </a:p>
          <a:p>
            <a:r>
              <a:rPr lang="en-US" altLang="en-US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</a:rPr>
              <a:t>	TNTNTNTNTNTNTNTNTNTN </a:t>
            </a:r>
            <a:r>
              <a:rPr lang="en-US" altLang="en-US" sz="240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B0269D4-9388-FB48-A93B-EC23C229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1C7C8516-CC54-704A-9B61-1E33937B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 dirty="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Denelcor</a:t>
            </a:r>
            <a:r>
              <a:rPr lang="en-US" altLang="en-US" dirty="0">
                <a:ea typeface="ＭＳ Ｐゴシック" panose="020B0600070205080204" pitchFamily="34" charset="-128"/>
              </a:rPr>
              <a:t> HEP (Heterogeneous Element Processor)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 dirty="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 dirty="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0EAE50C3-A17D-6F47-91F9-30BA81AE2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22C31-0DAB-1647-9C1D-E1C64A3F1E7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04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AE4969E1-5C2B-DC4D-9B86-9D47DF40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614F5AFA-07EF-1446-A00D-8EF7432F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8 stages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4FCF6A47-7A22-0F49-A10D-D7CA4F64F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EFDD4-CA50-DA4F-9D98-062BA46C414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7765" name="Picture 4">
            <a:extLst>
              <a:ext uri="{FF2B5EF4-FFF2-40B4-BE49-F238E27FC236}">
                <a16:creationId xmlns:a16="http://schemas.microsoft.com/office/drawing/2014/main" id="{9ED32049-802C-CC48-838E-F1BC3C08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723DE-4AAC-9B42-8319-9A207F3DEF2F}"/>
              </a:ext>
            </a:extLst>
          </p:cNvPr>
          <p:cNvSpPr txBox="1"/>
          <p:nvPr/>
        </p:nvSpPr>
        <p:spPr>
          <a:xfrm>
            <a:off x="1911382" y="5240217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Burton Smith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(1941-2018)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047BB-DC93-DE47-ADBD-2433208D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8" y="4788683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56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F849155B-942B-AC44-BA29-7B7274A5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5D7F3738-6B17-A84A-B7C9-3DEE3E74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2DA52165-208C-2048-8145-0137AFD83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B40CC-DE56-DD46-9B11-B8D9316420B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930EAD5D-F8B1-EF47-BD4B-64D79B25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Rectangle 1">
            <a:extLst>
              <a:ext uri="{FF2B5EF4-FFF2-40B4-BE49-F238E27FC236}">
                <a16:creationId xmlns:a16="http://schemas.microsoft.com/office/drawing/2014/main" id="{80E97FFC-F093-6843-8B2B-825D98C9E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Slide credit: Joel Emer</a:t>
            </a:r>
          </a:p>
        </p:txBody>
      </p:sp>
    </p:spTree>
    <p:extLst>
      <p:ext uri="{BB962C8B-B14F-4D97-AF65-F5344CB8AC3E}">
        <p14:creationId xmlns:p14="http://schemas.microsoft.com/office/powerpoint/2010/main" val="1524630878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C751C517-59A9-0C41-823F-EDB492D1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9810" name="Content Placeholder 2">
            <a:extLst>
              <a:ext uri="{FF2B5EF4-FFF2-40B4-BE49-F238E27FC236}">
                <a16:creationId xmlns:a16="http://schemas.microsoft.com/office/drawing/2014/main" id="{3AC83BDB-208A-224C-9841-C1F072B4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114E604-2DFF-1141-A6DD-7F1B27FCF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714E05-B537-F44A-BDFE-86985B9C9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9812" name="Picture 4">
            <a:extLst>
              <a:ext uri="{FF2B5EF4-FFF2-40B4-BE49-F238E27FC236}">
                <a16:creationId xmlns:a16="http://schemas.microsoft.com/office/drawing/2014/main" id="{8C129EA6-0949-2046-9A94-AE44C86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TextBox 1">
            <a:extLst>
              <a:ext uri="{FF2B5EF4-FFF2-40B4-BE49-F238E27FC236}">
                <a16:creationId xmlns:a16="http://schemas.microsoft.com/office/drawing/2014/main" id="{0F3D74B4-B29C-C94C-9EC7-F4D48055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Kongetira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Niagara: A 32-Way Multithreaded Sparc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IEEE Micro 2005.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BD68502-07AF-AF4F-9F4C-1AE2265F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1FBB90-37B9-FB42-8547-7B3BB307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5BA4B6-7172-FB4E-BEC7-021FDDC8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181253-C77C-7B46-80C8-E46D8590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EC4E54-A00A-7A4D-AD6F-13C9E4AB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202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D4FF20AB-6670-3644-A9FD-E23CE452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27DF7BC-E11D-1C4A-9AA4-94FAE4897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7F42F2EC-EE5A-5D4F-BE89-1DD0D274D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7B193D-5A15-564D-A6F2-272406EEFC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860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Modern GPUs are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FGMT Machines</a:t>
            </a:r>
            <a:endParaRPr lang="en-US" altLang="en-US" i="1" dirty="0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918975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41047CAE-848A-D248-9669-4DE33D17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2" name="Slide Number Placeholder 4">
            <a:extLst>
              <a:ext uri="{FF2B5EF4-FFF2-40B4-BE49-F238E27FC236}">
                <a16:creationId xmlns:a16="http://schemas.microsoft.com/office/drawing/2014/main" id="{BAA21C84-A27A-0549-90A3-677B5A94CB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16A727-DC81-6447-96A5-3FD5B5D2D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2883" name="Group 43">
            <a:extLst>
              <a:ext uri="{FF2B5EF4-FFF2-40B4-BE49-F238E27FC236}">
                <a16:creationId xmlns:a16="http://schemas.microsoft.com/office/drawing/2014/main" id="{ACA1C143-464E-7B40-AA7C-87CEEEF22302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60295C-9915-4646-A7EA-99E66249C070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900" name="Rectangle 7">
              <a:extLst>
                <a:ext uri="{FF2B5EF4-FFF2-40B4-BE49-F238E27FC236}">
                  <a16:creationId xmlns:a16="http://schemas.microsoft.com/office/drawing/2014/main" id="{650E2FF9-EBF8-D345-8716-F35960D0E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1" name="Rectangle 8">
              <a:extLst>
                <a:ext uri="{FF2B5EF4-FFF2-40B4-BE49-F238E27FC236}">
                  <a16:creationId xmlns:a16="http://schemas.microsoft.com/office/drawing/2014/main" id="{CB197360-023B-CE40-9BBF-3CBB79D50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2" name="Rectangle 9">
              <a:extLst>
                <a:ext uri="{FF2B5EF4-FFF2-40B4-BE49-F238E27FC236}">
                  <a16:creationId xmlns:a16="http://schemas.microsoft.com/office/drawing/2014/main" id="{374B3537-01D6-2B49-B497-59748080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3" name="Rectangle 10">
              <a:extLst>
                <a:ext uri="{FF2B5EF4-FFF2-40B4-BE49-F238E27FC236}">
                  <a16:creationId xmlns:a16="http://schemas.microsoft.com/office/drawing/2014/main" id="{6D37338D-1A39-6043-94E8-77C9AD05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4" name="Rectangle 11">
              <a:extLst>
                <a:ext uri="{FF2B5EF4-FFF2-40B4-BE49-F238E27FC236}">
                  <a16:creationId xmlns:a16="http://schemas.microsoft.com/office/drawing/2014/main" id="{226F215C-8EF4-2549-A4DE-50DB43EC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5" name="Rectangle 12">
              <a:extLst>
                <a:ext uri="{FF2B5EF4-FFF2-40B4-BE49-F238E27FC236}">
                  <a16:creationId xmlns:a16="http://schemas.microsoft.com/office/drawing/2014/main" id="{BD8121CE-8B1C-004C-8604-3CF9BBBB1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6" name="Rectangle 13">
              <a:extLst>
                <a:ext uri="{FF2B5EF4-FFF2-40B4-BE49-F238E27FC236}">
                  <a16:creationId xmlns:a16="http://schemas.microsoft.com/office/drawing/2014/main" id="{93B206CB-8AE2-064A-B379-AACF0163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7" name="Rectangle 14">
              <a:extLst>
                <a:ext uri="{FF2B5EF4-FFF2-40B4-BE49-F238E27FC236}">
                  <a16:creationId xmlns:a16="http://schemas.microsoft.com/office/drawing/2014/main" id="{90EDBECC-D015-9C43-AAB5-004853C52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8" name="Rectangle 15">
              <a:extLst>
                <a:ext uri="{FF2B5EF4-FFF2-40B4-BE49-F238E27FC236}">
                  <a16:creationId xmlns:a16="http://schemas.microsoft.com/office/drawing/2014/main" id="{23780C56-CF66-744D-A910-ECF10075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9" name="Rectangle 16">
              <a:extLst>
                <a:ext uri="{FF2B5EF4-FFF2-40B4-BE49-F238E27FC236}">
                  <a16:creationId xmlns:a16="http://schemas.microsoft.com/office/drawing/2014/main" id="{92BA879A-B05A-8F44-8B92-39F5EDBD2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0" name="Rectangle 17">
              <a:extLst>
                <a:ext uri="{FF2B5EF4-FFF2-40B4-BE49-F238E27FC236}">
                  <a16:creationId xmlns:a16="http://schemas.microsoft.com/office/drawing/2014/main" id="{E7D90AC2-7E98-6042-909F-D5F7FE54D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1" name="Rectangle 18">
              <a:extLst>
                <a:ext uri="{FF2B5EF4-FFF2-40B4-BE49-F238E27FC236}">
                  <a16:creationId xmlns:a16="http://schemas.microsoft.com/office/drawing/2014/main" id="{D6417961-B30B-5A4A-A771-1497055F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2" name="Rectangle 19">
              <a:extLst>
                <a:ext uri="{FF2B5EF4-FFF2-40B4-BE49-F238E27FC236}">
                  <a16:creationId xmlns:a16="http://schemas.microsoft.com/office/drawing/2014/main" id="{0457ACA6-C8CE-1C46-965F-6B8ADAF7E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3" name="Rectangle 20">
              <a:extLst>
                <a:ext uri="{FF2B5EF4-FFF2-40B4-BE49-F238E27FC236}">
                  <a16:creationId xmlns:a16="http://schemas.microsoft.com/office/drawing/2014/main" id="{2D23EC79-03D5-D449-8EE0-E4580F91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4" name="Rectangle 21">
              <a:extLst>
                <a:ext uri="{FF2B5EF4-FFF2-40B4-BE49-F238E27FC236}">
                  <a16:creationId xmlns:a16="http://schemas.microsoft.com/office/drawing/2014/main" id="{93FDB4F8-43D4-D740-869E-AB43ECB0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5" name="Rectangle 22">
              <a:extLst>
                <a:ext uri="{FF2B5EF4-FFF2-40B4-BE49-F238E27FC236}">
                  <a16:creationId xmlns:a16="http://schemas.microsoft.com/office/drawing/2014/main" id="{C7DED518-6409-494E-9D04-7B7C71943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6" name="Rectangle 23">
              <a:extLst>
                <a:ext uri="{FF2B5EF4-FFF2-40B4-BE49-F238E27FC236}">
                  <a16:creationId xmlns:a16="http://schemas.microsoft.com/office/drawing/2014/main" id="{D3ADD9E9-ADD2-CD48-9F9E-7B83AE2A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7" name="Rectangle 24">
              <a:extLst>
                <a:ext uri="{FF2B5EF4-FFF2-40B4-BE49-F238E27FC236}">
                  <a16:creationId xmlns:a16="http://schemas.microsoft.com/office/drawing/2014/main" id="{AF2F130C-04B3-5E47-A3E3-1D7D6B40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8" name="Rectangle 25">
              <a:extLst>
                <a:ext uri="{FF2B5EF4-FFF2-40B4-BE49-F238E27FC236}">
                  <a16:creationId xmlns:a16="http://schemas.microsoft.com/office/drawing/2014/main" id="{F36F72C1-6A18-D043-8BB1-77F375A5B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9" name="Rectangle 26">
              <a:extLst>
                <a:ext uri="{FF2B5EF4-FFF2-40B4-BE49-F238E27FC236}">
                  <a16:creationId xmlns:a16="http://schemas.microsoft.com/office/drawing/2014/main" id="{7AF189E0-1711-CD44-9DCE-2676FC13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0" name="Rectangle 27">
              <a:extLst>
                <a:ext uri="{FF2B5EF4-FFF2-40B4-BE49-F238E27FC236}">
                  <a16:creationId xmlns:a16="http://schemas.microsoft.com/office/drawing/2014/main" id="{78028D1F-EC58-2148-B2A8-60339D89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1" name="Rectangle 28">
              <a:extLst>
                <a:ext uri="{FF2B5EF4-FFF2-40B4-BE49-F238E27FC236}">
                  <a16:creationId xmlns:a16="http://schemas.microsoft.com/office/drawing/2014/main" id="{A7038C6C-ECDA-924D-BF24-5F591D3CD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2" name="Rectangle 29">
              <a:extLst>
                <a:ext uri="{FF2B5EF4-FFF2-40B4-BE49-F238E27FC236}">
                  <a16:creationId xmlns:a16="http://schemas.microsoft.com/office/drawing/2014/main" id="{257783FD-8F18-4C4B-B983-09B3CCD6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3" name="Rectangle 30">
              <a:extLst>
                <a:ext uri="{FF2B5EF4-FFF2-40B4-BE49-F238E27FC236}">
                  <a16:creationId xmlns:a16="http://schemas.microsoft.com/office/drawing/2014/main" id="{F425E962-0B81-B54F-97BA-A868541A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4" name="Rectangle 31">
              <a:extLst>
                <a:ext uri="{FF2B5EF4-FFF2-40B4-BE49-F238E27FC236}">
                  <a16:creationId xmlns:a16="http://schemas.microsoft.com/office/drawing/2014/main" id="{76365522-E02E-0C4C-AE67-5EA227EBD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5" name="Rectangle 32">
              <a:extLst>
                <a:ext uri="{FF2B5EF4-FFF2-40B4-BE49-F238E27FC236}">
                  <a16:creationId xmlns:a16="http://schemas.microsoft.com/office/drawing/2014/main" id="{5FD39246-C7F8-DF45-B5AD-400610899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2926" name="Group 924">
              <a:extLst>
                <a:ext uri="{FF2B5EF4-FFF2-40B4-BE49-F238E27FC236}">
                  <a16:creationId xmlns:a16="http://schemas.microsoft.com/office/drawing/2014/main" id="{926AA2CA-C80C-7A48-9844-DD54FEC12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2927" name="Straight Connector 34">
                <a:extLst>
                  <a:ext uri="{FF2B5EF4-FFF2-40B4-BE49-F238E27FC236}">
                    <a16:creationId xmlns:a16="http://schemas.microsoft.com/office/drawing/2014/main" id="{74C5535B-EBD6-914F-BB3A-EB98FE3377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8" name="Straight Connector 35">
                <a:extLst>
                  <a:ext uri="{FF2B5EF4-FFF2-40B4-BE49-F238E27FC236}">
                    <a16:creationId xmlns:a16="http://schemas.microsoft.com/office/drawing/2014/main" id="{86A1C945-ADAC-7341-ABF5-B4AB94B6B10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9" name="Straight Connector 36">
                <a:extLst>
                  <a:ext uri="{FF2B5EF4-FFF2-40B4-BE49-F238E27FC236}">
                    <a16:creationId xmlns:a16="http://schemas.microsoft.com/office/drawing/2014/main" id="{256924C2-E564-FB4B-B6F9-106DD42C6D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0" name="Straight Connector 37">
                <a:extLst>
                  <a:ext uri="{FF2B5EF4-FFF2-40B4-BE49-F238E27FC236}">
                    <a16:creationId xmlns:a16="http://schemas.microsoft.com/office/drawing/2014/main" id="{1EFE76EE-5444-C243-85F3-3699AC6E4E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1" name="Straight Connector 38">
                <a:extLst>
                  <a:ext uri="{FF2B5EF4-FFF2-40B4-BE49-F238E27FC236}">
                    <a16:creationId xmlns:a16="http://schemas.microsoft.com/office/drawing/2014/main" id="{F3A407F5-0489-D743-9B3D-F2DC2B9C76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2" name="Straight Connector 39">
                <a:extLst>
                  <a:ext uri="{FF2B5EF4-FFF2-40B4-BE49-F238E27FC236}">
                    <a16:creationId xmlns:a16="http://schemas.microsoft.com/office/drawing/2014/main" id="{A9DDFAAD-E5F0-F646-AF72-2CFE55EB78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3" name="Straight Connector 40">
                <a:extLst>
                  <a:ext uri="{FF2B5EF4-FFF2-40B4-BE49-F238E27FC236}">
                    <a16:creationId xmlns:a16="http://schemas.microsoft.com/office/drawing/2014/main" id="{232CEF7D-7F1F-0D4A-A543-4FDF8F51B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4" name="Straight Connector 41">
                <a:extLst>
                  <a:ext uri="{FF2B5EF4-FFF2-40B4-BE49-F238E27FC236}">
                    <a16:creationId xmlns:a16="http://schemas.microsoft.com/office/drawing/2014/main" id="{53106C50-3569-2C4F-B68B-4CE124C771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935" name="TextBox 42">
                <a:extLst>
                  <a:ext uri="{FF2B5EF4-FFF2-40B4-BE49-F238E27FC236}">
                    <a16:creationId xmlns:a16="http://schemas.microsoft.com/office/drawing/2014/main" id="{C51CA1E5-2BE4-AE46-B902-2D7F6E6E5C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2884" name="Rectangle 45">
            <a:extLst>
              <a:ext uri="{FF2B5EF4-FFF2-40B4-BE49-F238E27FC236}">
                <a16:creationId xmlns:a16="http://schemas.microsoft.com/office/drawing/2014/main" id="{AD291806-D275-A04E-A7D2-008040818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5" name="Rectangle 46">
            <a:extLst>
              <a:ext uri="{FF2B5EF4-FFF2-40B4-BE49-F238E27FC236}">
                <a16:creationId xmlns:a16="http://schemas.microsoft.com/office/drawing/2014/main" id="{BC29C1EB-F767-2D48-A28D-B7EDD01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6" name="Rectangle 47">
            <a:extLst>
              <a:ext uri="{FF2B5EF4-FFF2-40B4-BE49-F238E27FC236}">
                <a16:creationId xmlns:a16="http://schemas.microsoft.com/office/drawing/2014/main" id="{72AEC52D-3A33-C845-8043-3F629411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7" name="Rectangle 48">
            <a:extLst>
              <a:ext uri="{FF2B5EF4-FFF2-40B4-BE49-F238E27FC236}">
                <a16:creationId xmlns:a16="http://schemas.microsoft.com/office/drawing/2014/main" id="{86764ABF-4C89-7D41-BAB0-32B0417DB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8" name="Rectangle 49">
            <a:extLst>
              <a:ext uri="{FF2B5EF4-FFF2-40B4-BE49-F238E27FC236}">
                <a16:creationId xmlns:a16="http://schemas.microsoft.com/office/drawing/2014/main" id="{FD688C36-93AC-5B4C-B473-2B25A136A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9" name="TextBox 50">
            <a:extLst>
              <a:ext uri="{FF2B5EF4-FFF2-40B4-BE49-F238E27FC236}">
                <a16:creationId xmlns:a16="http://schemas.microsoft.com/office/drawing/2014/main" id="{9FA0125F-88BB-654A-A6D6-6DB5190E1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instruction stream decode</a:t>
            </a:r>
          </a:p>
        </p:txBody>
      </p:sp>
      <p:sp>
        <p:nvSpPr>
          <p:cNvPr id="122890" name="TextBox 51">
            <a:extLst>
              <a:ext uri="{FF2B5EF4-FFF2-40B4-BE49-F238E27FC236}">
                <a16:creationId xmlns:a16="http://schemas.microsoft.com/office/drawing/2014/main" id="{3F3EFD03-431A-3F47-8DC0-AE8BAF064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data-parallel (SIMD) func. unit,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control shared across 8 units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   </a:t>
            </a:r>
          </a:p>
        </p:txBody>
      </p:sp>
      <p:sp>
        <p:nvSpPr>
          <p:cNvPr id="122891" name="TextBox 52">
            <a:extLst>
              <a:ext uri="{FF2B5EF4-FFF2-40B4-BE49-F238E27FC236}">
                <a16:creationId xmlns:a16="http://schemas.microsoft.com/office/drawing/2014/main" id="{24AF32E1-CF0B-FB4D-B84C-D2A5C32C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execution context storage </a:t>
            </a:r>
          </a:p>
        </p:txBody>
      </p:sp>
      <p:sp>
        <p:nvSpPr>
          <p:cNvPr id="122892" name="Rectangle 53">
            <a:extLst>
              <a:ext uri="{FF2B5EF4-FFF2-40B4-BE49-F238E27FC236}">
                <a16:creationId xmlns:a16="http://schemas.microsoft.com/office/drawing/2014/main" id="{2510DF11-8B39-3144-AD80-80213E2D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3" name="Rectangle 54">
            <a:extLst>
              <a:ext uri="{FF2B5EF4-FFF2-40B4-BE49-F238E27FC236}">
                <a16:creationId xmlns:a16="http://schemas.microsoft.com/office/drawing/2014/main" id="{3581C1EB-7D44-4042-AB24-705E61978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4" name="TextBox 55">
            <a:extLst>
              <a:ext uri="{FF2B5EF4-FFF2-40B4-BE49-F238E27FC236}">
                <a16:creationId xmlns:a16="http://schemas.microsoft.com/office/drawing/2014/main" id="{AFB4B847-7F57-C045-921C-9FC57F5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multiply-add</a:t>
            </a:r>
          </a:p>
        </p:txBody>
      </p:sp>
      <p:sp>
        <p:nvSpPr>
          <p:cNvPr id="122895" name="TextBox 56">
            <a:extLst>
              <a:ext uri="{FF2B5EF4-FFF2-40B4-BE49-F238E27FC236}">
                <a16:creationId xmlns:a16="http://schemas.microsoft.com/office/drawing/2014/main" id="{BDD07B8C-C4F0-5849-9335-C39F90EC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</a:t>
            </a:r>
          </a:p>
        </p:txBody>
      </p:sp>
      <p:cxnSp>
        <p:nvCxnSpPr>
          <p:cNvPr id="122896" name="Straight Arrow Connector 59">
            <a:extLst>
              <a:ext uri="{FF2B5EF4-FFF2-40B4-BE49-F238E27FC236}">
                <a16:creationId xmlns:a16="http://schemas.microsoft.com/office/drawing/2014/main" id="{3B673D61-AB7F-3547-9EB9-C9F190E86B5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7" name="TextBox 58">
            <a:extLst>
              <a:ext uri="{FF2B5EF4-FFF2-40B4-BE49-F238E27FC236}">
                <a16:creationId xmlns:a16="http://schemas.microsoft.com/office/drawing/2014/main" id="{A5FB0482-336D-8A41-9173-D6A2219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sp>
        <p:nvSpPr>
          <p:cNvPr id="122898" name="TextBox 57">
            <a:extLst>
              <a:ext uri="{FF2B5EF4-FFF2-40B4-BE49-F238E27FC236}">
                <a16:creationId xmlns:a16="http://schemas.microsoft.com/office/drawing/2014/main" id="{F389A453-6E20-9243-80E5-91224234C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486306189"/>
      </p:ext>
    </p:extLst>
  </p:cSld>
  <p:clrMapOvr>
    <a:masterClrMapping/>
  </p:clrMapOvr>
  <p:transition spd="slow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5D934C10-3042-FB47-8F9E-A658C4BB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0" name="Slide Number Placeholder 4">
            <a:extLst>
              <a:ext uri="{FF2B5EF4-FFF2-40B4-BE49-F238E27FC236}">
                <a16:creationId xmlns:a16="http://schemas.microsoft.com/office/drawing/2014/main" id="{21B868F2-32FE-7343-AFC6-F18545157B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C2856E-1EF3-6946-931E-10D1977E0F4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4931" name="Group 43">
            <a:extLst>
              <a:ext uri="{FF2B5EF4-FFF2-40B4-BE49-F238E27FC236}">
                <a16:creationId xmlns:a16="http://schemas.microsoft.com/office/drawing/2014/main" id="{2D3E500A-0982-0047-BE29-847777A06F35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4F8A88-ADC6-7D4D-A476-302BBBD63726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937" name="Rectangle 7">
              <a:extLst>
                <a:ext uri="{FF2B5EF4-FFF2-40B4-BE49-F238E27FC236}">
                  <a16:creationId xmlns:a16="http://schemas.microsoft.com/office/drawing/2014/main" id="{064E75A6-4372-5141-9488-4B9952B5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8" name="Rectangle 8">
              <a:extLst>
                <a:ext uri="{FF2B5EF4-FFF2-40B4-BE49-F238E27FC236}">
                  <a16:creationId xmlns:a16="http://schemas.microsoft.com/office/drawing/2014/main" id="{8E312E78-FF2D-E242-859F-38F56D8E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9" name="Rectangle 9">
              <a:extLst>
                <a:ext uri="{FF2B5EF4-FFF2-40B4-BE49-F238E27FC236}">
                  <a16:creationId xmlns:a16="http://schemas.microsoft.com/office/drawing/2014/main" id="{C5C2F547-8410-5647-9347-E6B827C8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0" name="Rectangle 10">
              <a:extLst>
                <a:ext uri="{FF2B5EF4-FFF2-40B4-BE49-F238E27FC236}">
                  <a16:creationId xmlns:a16="http://schemas.microsoft.com/office/drawing/2014/main" id="{A2B5550A-0F07-A841-B7C8-DB73A028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1" name="Rectangle 11">
              <a:extLst>
                <a:ext uri="{FF2B5EF4-FFF2-40B4-BE49-F238E27FC236}">
                  <a16:creationId xmlns:a16="http://schemas.microsoft.com/office/drawing/2014/main" id="{D185A333-4145-4F4D-AAAF-7686E405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2" name="Rectangle 12">
              <a:extLst>
                <a:ext uri="{FF2B5EF4-FFF2-40B4-BE49-F238E27FC236}">
                  <a16:creationId xmlns:a16="http://schemas.microsoft.com/office/drawing/2014/main" id="{A7A0ED36-1D6B-6A48-8704-4AA667BB6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3" name="Rectangle 13">
              <a:extLst>
                <a:ext uri="{FF2B5EF4-FFF2-40B4-BE49-F238E27FC236}">
                  <a16:creationId xmlns:a16="http://schemas.microsoft.com/office/drawing/2014/main" id="{32F6B717-7D6A-E54B-965F-E55D3C6A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4" name="Rectangle 14">
              <a:extLst>
                <a:ext uri="{FF2B5EF4-FFF2-40B4-BE49-F238E27FC236}">
                  <a16:creationId xmlns:a16="http://schemas.microsoft.com/office/drawing/2014/main" id="{CA275385-FAE6-E944-BF6E-C2A47F63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5" name="Rectangle 15">
              <a:extLst>
                <a:ext uri="{FF2B5EF4-FFF2-40B4-BE49-F238E27FC236}">
                  <a16:creationId xmlns:a16="http://schemas.microsoft.com/office/drawing/2014/main" id="{C32FFEBD-7BAF-D344-9DED-314A6EA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6" name="Rectangle 16">
              <a:extLst>
                <a:ext uri="{FF2B5EF4-FFF2-40B4-BE49-F238E27FC236}">
                  <a16:creationId xmlns:a16="http://schemas.microsoft.com/office/drawing/2014/main" id="{F5D7182C-8E43-814E-8A6A-805AE8376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7" name="Rectangle 17">
              <a:extLst>
                <a:ext uri="{FF2B5EF4-FFF2-40B4-BE49-F238E27FC236}">
                  <a16:creationId xmlns:a16="http://schemas.microsoft.com/office/drawing/2014/main" id="{AD2F5C0F-9B9F-9241-8363-FFB7E549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8" name="Rectangle 18">
              <a:extLst>
                <a:ext uri="{FF2B5EF4-FFF2-40B4-BE49-F238E27FC236}">
                  <a16:creationId xmlns:a16="http://schemas.microsoft.com/office/drawing/2014/main" id="{80AA5839-1CC1-7544-883D-D00DE4336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9" name="Rectangle 19">
              <a:extLst>
                <a:ext uri="{FF2B5EF4-FFF2-40B4-BE49-F238E27FC236}">
                  <a16:creationId xmlns:a16="http://schemas.microsoft.com/office/drawing/2014/main" id="{8EA27361-8238-3446-8F1F-D3769F7D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0" name="Rectangle 20">
              <a:extLst>
                <a:ext uri="{FF2B5EF4-FFF2-40B4-BE49-F238E27FC236}">
                  <a16:creationId xmlns:a16="http://schemas.microsoft.com/office/drawing/2014/main" id="{5713FC23-ABB1-034F-B0BE-AF28541B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1" name="Rectangle 21">
              <a:extLst>
                <a:ext uri="{FF2B5EF4-FFF2-40B4-BE49-F238E27FC236}">
                  <a16:creationId xmlns:a16="http://schemas.microsoft.com/office/drawing/2014/main" id="{99E837FB-49CB-8747-A76E-4E027B35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2" name="Rectangle 22">
              <a:extLst>
                <a:ext uri="{FF2B5EF4-FFF2-40B4-BE49-F238E27FC236}">
                  <a16:creationId xmlns:a16="http://schemas.microsoft.com/office/drawing/2014/main" id="{322B7898-6EF3-7949-924F-B4A1A56F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3" name="Rectangle 23">
              <a:extLst>
                <a:ext uri="{FF2B5EF4-FFF2-40B4-BE49-F238E27FC236}">
                  <a16:creationId xmlns:a16="http://schemas.microsoft.com/office/drawing/2014/main" id="{5D69A19C-6CF9-2F46-97F8-CC8CF01C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4" name="Rectangle 24">
              <a:extLst>
                <a:ext uri="{FF2B5EF4-FFF2-40B4-BE49-F238E27FC236}">
                  <a16:creationId xmlns:a16="http://schemas.microsoft.com/office/drawing/2014/main" id="{F3E4FE63-7ABD-574A-82D9-D4D97616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5" name="Rectangle 25">
              <a:extLst>
                <a:ext uri="{FF2B5EF4-FFF2-40B4-BE49-F238E27FC236}">
                  <a16:creationId xmlns:a16="http://schemas.microsoft.com/office/drawing/2014/main" id="{4EB2FF80-6124-A04F-BB04-E49C7FF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6" name="Rectangle 26">
              <a:extLst>
                <a:ext uri="{FF2B5EF4-FFF2-40B4-BE49-F238E27FC236}">
                  <a16:creationId xmlns:a16="http://schemas.microsoft.com/office/drawing/2014/main" id="{936339DF-5468-174A-A932-C92B3ABA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7" name="Rectangle 27">
              <a:extLst>
                <a:ext uri="{FF2B5EF4-FFF2-40B4-BE49-F238E27FC236}">
                  <a16:creationId xmlns:a16="http://schemas.microsoft.com/office/drawing/2014/main" id="{C7C1B31E-7F59-2C4E-9845-A4F70B73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8" name="Rectangle 28">
              <a:extLst>
                <a:ext uri="{FF2B5EF4-FFF2-40B4-BE49-F238E27FC236}">
                  <a16:creationId xmlns:a16="http://schemas.microsoft.com/office/drawing/2014/main" id="{00728049-ACD8-6E45-A834-C57135DD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9" name="Rectangle 29">
              <a:extLst>
                <a:ext uri="{FF2B5EF4-FFF2-40B4-BE49-F238E27FC236}">
                  <a16:creationId xmlns:a16="http://schemas.microsoft.com/office/drawing/2014/main" id="{E8499EF3-0FD3-B94C-953E-80BA9C7E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0" name="Rectangle 30">
              <a:extLst>
                <a:ext uri="{FF2B5EF4-FFF2-40B4-BE49-F238E27FC236}">
                  <a16:creationId xmlns:a16="http://schemas.microsoft.com/office/drawing/2014/main" id="{741FA145-3130-F54F-80E6-75BE46F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1" name="Rectangle 31">
              <a:extLst>
                <a:ext uri="{FF2B5EF4-FFF2-40B4-BE49-F238E27FC236}">
                  <a16:creationId xmlns:a16="http://schemas.microsoft.com/office/drawing/2014/main" id="{5F691400-C3EA-734A-9D03-AA79C9AB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2" name="Rectangle 32">
              <a:extLst>
                <a:ext uri="{FF2B5EF4-FFF2-40B4-BE49-F238E27FC236}">
                  <a16:creationId xmlns:a16="http://schemas.microsoft.com/office/drawing/2014/main" id="{FA1967AA-1E13-8B46-B510-FD146835E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4963" name="Group 924">
              <a:extLst>
                <a:ext uri="{FF2B5EF4-FFF2-40B4-BE49-F238E27FC236}">
                  <a16:creationId xmlns:a16="http://schemas.microsoft.com/office/drawing/2014/main" id="{DA4C9FB2-DE0B-E142-8836-A4B7F0117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4964" name="Straight Connector 34">
                <a:extLst>
                  <a:ext uri="{FF2B5EF4-FFF2-40B4-BE49-F238E27FC236}">
                    <a16:creationId xmlns:a16="http://schemas.microsoft.com/office/drawing/2014/main" id="{33A25D29-CA5C-C541-8E43-2A47C3AC5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5" name="Straight Connector 35">
                <a:extLst>
                  <a:ext uri="{FF2B5EF4-FFF2-40B4-BE49-F238E27FC236}">
                    <a16:creationId xmlns:a16="http://schemas.microsoft.com/office/drawing/2014/main" id="{09B5B17A-898A-DF4C-8102-A734227042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6" name="Straight Connector 36">
                <a:extLst>
                  <a:ext uri="{FF2B5EF4-FFF2-40B4-BE49-F238E27FC236}">
                    <a16:creationId xmlns:a16="http://schemas.microsoft.com/office/drawing/2014/main" id="{E5F2DD35-C608-5F40-B9D3-2AAB20398B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7" name="Straight Connector 37">
                <a:extLst>
                  <a:ext uri="{FF2B5EF4-FFF2-40B4-BE49-F238E27FC236}">
                    <a16:creationId xmlns:a16="http://schemas.microsoft.com/office/drawing/2014/main" id="{A6AAC788-A9F5-A146-B07C-2A300EF39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8" name="Straight Connector 38">
                <a:extLst>
                  <a:ext uri="{FF2B5EF4-FFF2-40B4-BE49-F238E27FC236}">
                    <a16:creationId xmlns:a16="http://schemas.microsoft.com/office/drawing/2014/main" id="{7C76BF08-B7B0-9B4D-8F10-9BAFDFEABB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9" name="Straight Connector 39">
                <a:extLst>
                  <a:ext uri="{FF2B5EF4-FFF2-40B4-BE49-F238E27FC236}">
                    <a16:creationId xmlns:a16="http://schemas.microsoft.com/office/drawing/2014/main" id="{E845E41E-0958-CA40-BBB3-CB0F128522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0" name="Straight Connector 40">
                <a:extLst>
                  <a:ext uri="{FF2B5EF4-FFF2-40B4-BE49-F238E27FC236}">
                    <a16:creationId xmlns:a16="http://schemas.microsoft.com/office/drawing/2014/main" id="{6BECD608-D952-7E46-AB89-9E9FDBE192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1" name="Straight Connector 41">
                <a:extLst>
                  <a:ext uri="{FF2B5EF4-FFF2-40B4-BE49-F238E27FC236}">
                    <a16:creationId xmlns:a16="http://schemas.microsoft.com/office/drawing/2014/main" id="{7AF42D2C-D6AA-BB41-A8C1-BB1AA7E798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972" name="TextBox 42">
                <a:extLst>
                  <a:ext uri="{FF2B5EF4-FFF2-40B4-BE49-F238E27FC236}">
                    <a16:creationId xmlns:a16="http://schemas.microsoft.com/office/drawing/2014/main" id="{92F53322-C2F3-1041-A455-50CE71379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4932" name="TextBox 57">
            <a:extLst>
              <a:ext uri="{FF2B5EF4-FFF2-40B4-BE49-F238E27FC236}">
                <a16:creationId xmlns:a16="http://schemas.microsoft.com/office/drawing/2014/main" id="{1A074C5F-0F69-8D47-846B-94BE78B2C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cxnSp>
        <p:nvCxnSpPr>
          <p:cNvPr id="124933" name="Straight Arrow Connector 59">
            <a:extLst>
              <a:ext uri="{FF2B5EF4-FFF2-40B4-BE49-F238E27FC236}">
                <a16:creationId xmlns:a16="http://schemas.microsoft.com/office/drawing/2014/main" id="{9BDF3ED7-88C0-7743-ABD9-2D8063ABC26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934" name="Content Placeholder 2">
            <a:extLst>
              <a:ext uri="{FF2B5EF4-FFF2-40B4-BE49-F238E27FC236}">
                <a16:creationId xmlns:a16="http://schemas.microsoft.com/office/drawing/2014/main" id="{F18A2B9A-896A-354E-A958-F36FFECE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5" name="TextBox 44">
            <a:extLst>
              <a:ext uri="{FF2B5EF4-FFF2-40B4-BE49-F238E27FC236}">
                <a16:creationId xmlns:a16="http://schemas.microsoft.com/office/drawing/2014/main" id="{F5215E77-C0D9-7F4F-B61E-6E5879A7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349590791"/>
      </p:ext>
    </p:extLst>
  </p:cSld>
  <p:clrMapOvr>
    <a:masterClrMapping/>
  </p:clrMapOvr>
  <p:transition spd="slow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981CB1C0-40FF-5841-969A-3FD276B4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56D39DC0-872F-504F-9EF3-1BC44EC1DDC9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6979" name="Group 1486">
            <a:extLst>
              <a:ext uri="{FF2B5EF4-FFF2-40B4-BE49-F238E27FC236}">
                <a16:creationId xmlns:a16="http://schemas.microsoft.com/office/drawing/2014/main" id="{8A6BA455-27C6-1A42-826F-BFE8893D3239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3297" name="Rectangle 474">
              <a:extLst>
                <a:ext uri="{FF2B5EF4-FFF2-40B4-BE49-F238E27FC236}">
                  <a16:creationId xmlns:a16="http://schemas.microsoft.com/office/drawing/2014/main" id="{27444A82-BAB1-B041-A43E-6F78842D0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8" name="TextBox 475">
              <a:extLst>
                <a:ext uri="{FF2B5EF4-FFF2-40B4-BE49-F238E27FC236}">
                  <a16:creationId xmlns:a16="http://schemas.microsoft.com/office/drawing/2014/main" id="{7A6618D7-86DD-204B-9400-A27E3FDB1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yriad Pro Black"/>
                  <a:ea typeface="ＭＳ Ｐゴシック" panose="020B0600070205080204" pitchFamily="34" charset="-128"/>
                  <a:cs typeface="+mn-cs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11ABD97-B504-FE4C-8AFB-C65137CA426A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sp>
        <p:nvSpPr>
          <p:cNvPr id="126981" name="Rectangle 179">
            <a:extLst>
              <a:ext uri="{FF2B5EF4-FFF2-40B4-BE49-F238E27FC236}">
                <a16:creationId xmlns:a16="http://schemas.microsoft.com/office/drawing/2014/main" id="{304C1D98-02D5-E440-B559-0C956210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2" name="Rectangle 188">
            <a:extLst>
              <a:ext uri="{FF2B5EF4-FFF2-40B4-BE49-F238E27FC236}">
                <a16:creationId xmlns:a16="http://schemas.microsoft.com/office/drawing/2014/main" id="{85EFF98F-4F47-2F4D-BBBA-CC89EA0EF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3" name="Rectangle 180">
            <a:extLst>
              <a:ext uri="{FF2B5EF4-FFF2-40B4-BE49-F238E27FC236}">
                <a16:creationId xmlns:a16="http://schemas.microsoft.com/office/drawing/2014/main" id="{C5A871F9-AF7D-1F48-8CB7-972ECA4A1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4" name="Rectangle 429">
            <a:extLst>
              <a:ext uri="{FF2B5EF4-FFF2-40B4-BE49-F238E27FC236}">
                <a16:creationId xmlns:a16="http://schemas.microsoft.com/office/drawing/2014/main" id="{00CE98BA-910C-EE4A-B6D8-EB15645F8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5" name="Rectangle 430">
            <a:extLst>
              <a:ext uri="{FF2B5EF4-FFF2-40B4-BE49-F238E27FC236}">
                <a16:creationId xmlns:a16="http://schemas.microsoft.com/office/drawing/2014/main" id="{4E589FB6-2531-DA48-9015-0243BAE2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6" name="Rectangle 1167">
            <a:extLst>
              <a:ext uri="{FF2B5EF4-FFF2-40B4-BE49-F238E27FC236}">
                <a16:creationId xmlns:a16="http://schemas.microsoft.com/office/drawing/2014/main" id="{CC8159ED-EB66-1843-935D-31B95B83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7" name="Rectangle 1169">
            <a:extLst>
              <a:ext uri="{FF2B5EF4-FFF2-40B4-BE49-F238E27FC236}">
                <a16:creationId xmlns:a16="http://schemas.microsoft.com/office/drawing/2014/main" id="{64BA2867-D9F9-4743-AA1E-4157CD495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8" name="Rectangle 1170">
            <a:extLst>
              <a:ext uri="{FF2B5EF4-FFF2-40B4-BE49-F238E27FC236}">
                <a16:creationId xmlns:a16="http://schemas.microsoft.com/office/drawing/2014/main" id="{200629F3-A844-614E-AFAE-A453BA10D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9" name="Rectangle 1177">
            <a:extLst>
              <a:ext uri="{FF2B5EF4-FFF2-40B4-BE49-F238E27FC236}">
                <a16:creationId xmlns:a16="http://schemas.microsoft.com/office/drawing/2014/main" id="{94A27B07-BB43-414D-9C9D-0FB24B6C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0" name="Rectangle 1179">
            <a:extLst>
              <a:ext uri="{FF2B5EF4-FFF2-40B4-BE49-F238E27FC236}">
                <a16:creationId xmlns:a16="http://schemas.microsoft.com/office/drawing/2014/main" id="{9F38B08F-501F-7E48-98B2-FA5F30DB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1" name="Rectangle 1180">
            <a:extLst>
              <a:ext uri="{FF2B5EF4-FFF2-40B4-BE49-F238E27FC236}">
                <a16:creationId xmlns:a16="http://schemas.microsoft.com/office/drawing/2014/main" id="{0B19536F-D46A-DF47-9636-A7B346A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2" name="Rectangle 1187">
            <a:extLst>
              <a:ext uri="{FF2B5EF4-FFF2-40B4-BE49-F238E27FC236}">
                <a16:creationId xmlns:a16="http://schemas.microsoft.com/office/drawing/2014/main" id="{6FCEC99D-D67A-594E-9680-85FF25A56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3" name="Rectangle 1189">
            <a:extLst>
              <a:ext uri="{FF2B5EF4-FFF2-40B4-BE49-F238E27FC236}">
                <a16:creationId xmlns:a16="http://schemas.microsoft.com/office/drawing/2014/main" id="{EA7369D0-F5CD-0F4C-B083-CE04F5D19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4" name="Rectangle 1190">
            <a:extLst>
              <a:ext uri="{FF2B5EF4-FFF2-40B4-BE49-F238E27FC236}">
                <a16:creationId xmlns:a16="http://schemas.microsoft.com/office/drawing/2014/main" id="{1D2875D9-6B03-8349-9184-1DBCB40B0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5" name="Rectangle 1162">
            <a:extLst>
              <a:ext uri="{FF2B5EF4-FFF2-40B4-BE49-F238E27FC236}">
                <a16:creationId xmlns:a16="http://schemas.microsoft.com/office/drawing/2014/main" id="{A55DACD5-4F11-304E-BDA6-D8C680E4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6" name="Rectangle 1164">
            <a:extLst>
              <a:ext uri="{FF2B5EF4-FFF2-40B4-BE49-F238E27FC236}">
                <a16:creationId xmlns:a16="http://schemas.microsoft.com/office/drawing/2014/main" id="{9C13F092-B15F-4242-81A0-D1157B22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7" name="Rectangle 1165">
            <a:extLst>
              <a:ext uri="{FF2B5EF4-FFF2-40B4-BE49-F238E27FC236}">
                <a16:creationId xmlns:a16="http://schemas.microsoft.com/office/drawing/2014/main" id="{FFC2115E-5AE7-824F-B228-138E96FB3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8" name="Rectangle 1172">
            <a:extLst>
              <a:ext uri="{FF2B5EF4-FFF2-40B4-BE49-F238E27FC236}">
                <a16:creationId xmlns:a16="http://schemas.microsoft.com/office/drawing/2014/main" id="{82643F8A-55F9-8F44-A9BA-B5B025BF3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9" name="Rectangle 1174">
            <a:extLst>
              <a:ext uri="{FF2B5EF4-FFF2-40B4-BE49-F238E27FC236}">
                <a16:creationId xmlns:a16="http://schemas.microsoft.com/office/drawing/2014/main" id="{B0B7BB2B-B924-034B-AF5D-529E08A2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0" name="Rectangle 1175">
            <a:extLst>
              <a:ext uri="{FF2B5EF4-FFF2-40B4-BE49-F238E27FC236}">
                <a16:creationId xmlns:a16="http://schemas.microsoft.com/office/drawing/2014/main" id="{0789AB8D-0596-2C4D-A731-E4D200263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1" name="Rectangle 1182">
            <a:extLst>
              <a:ext uri="{FF2B5EF4-FFF2-40B4-BE49-F238E27FC236}">
                <a16:creationId xmlns:a16="http://schemas.microsoft.com/office/drawing/2014/main" id="{E57C4D37-FE0C-264B-AF04-12251F01C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2" name="Rectangle 1184">
            <a:extLst>
              <a:ext uri="{FF2B5EF4-FFF2-40B4-BE49-F238E27FC236}">
                <a16:creationId xmlns:a16="http://schemas.microsoft.com/office/drawing/2014/main" id="{B2A840DE-EED5-A94D-8FFB-3FD83A12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3" name="Rectangle 1185">
            <a:extLst>
              <a:ext uri="{FF2B5EF4-FFF2-40B4-BE49-F238E27FC236}">
                <a16:creationId xmlns:a16="http://schemas.microsoft.com/office/drawing/2014/main" id="{652813E8-C9F9-EA49-BB0C-8F539F98E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4" name="Rectangle 1192">
            <a:extLst>
              <a:ext uri="{FF2B5EF4-FFF2-40B4-BE49-F238E27FC236}">
                <a16:creationId xmlns:a16="http://schemas.microsoft.com/office/drawing/2014/main" id="{9ED8E191-A35F-AC48-B37A-9DF2814E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5" name="Rectangle 1194">
            <a:extLst>
              <a:ext uri="{FF2B5EF4-FFF2-40B4-BE49-F238E27FC236}">
                <a16:creationId xmlns:a16="http://schemas.microsoft.com/office/drawing/2014/main" id="{09B4A687-97CC-F44F-A846-5E6E53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6" name="Rectangle 1195">
            <a:extLst>
              <a:ext uri="{FF2B5EF4-FFF2-40B4-BE49-F238E27FC236}">
                <a16:creationId xmlns:a16="http://schemas.microsoft.com/office/drawing/2014/main" id="{36832162-FF8F-6944-8EA2-58416F22D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7007" name="Group 1429">
            <a:extLst>
              <a:ext uri="{FF2B5EF4-FFF2-40B4-BE49-F238E27FC236}">
                <a16:creationId xmlns:a16="http://schemas.microsoft.com/office/drawing/2014/main" id="{1366E0B1-4F12-114B-8129-8C4033A6A9D1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F1E33923-5034-4A4A-ADE1-64D2967DDF69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71" name="Rectangle 1431">
              <a:extLst>
                <a:ext uri="{FF2B5EF4-FFF2-40B4-BE49-F238E27FC236}">
                  <a16:creationId xmlns:a16="http://schemas.microsoft.com/office/drawing/2014/main" id="{9941CDC7-88CB-F746-B278-8A016B8E4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2" name="Rectangle 1432">
              <a:extLst>
                <a:ext uri="{FF2B5EF4-FFF2-40B4-BE49-F238E27FC236}">
                  <a16:creationId xmlns:a16="http://schemas.microsoft.com/office/drawing/2014/main" id="{4E7A2441-BF60-B44E-A094-7E42171EF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3" name="Rectangle 1433">
              <a:extLst>
                <a:ext uri="{FF2B5EF4-FFF2-40B4-BE49-F238E27FC236}">
                  <a16:creationId xmlns:a16="http://schemas.microsoft.com/office/drawing/2014/main" id="{BC78AE48-EAD8-564E-8C4B-F8FDA26E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4" name="Rectangle 1434">
              <a:extLst>
                <a:ext uri="{FF2B5EF4-FFF2-40B4-BE49-F238E27FC236}">
                  <a16:creationId xmlns:a16="http://schemas.microsoft.com/office/drawing/2014/main" id="{1282C016-83EB-CB4E-826F-A45F1F69A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5" name="Rectangle 1435">
              <a:extLst>
                <a:ext uri="{FF2B5EF4-FFF2-40B4-BE49-F238E27FC236}">
                  <a16:creationId xmlns:a16="http://schemas.microsoft.com/office/drawing/2014/main" id="{9AF70783-90B5-B54D-A90C-00372943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6" name="Rectangle 1436">
              <a:extLst>
                <a:ext uri="{FF2B5EF4-FFF2-40B4-BE49-F238E27FC236}">
                  <a16:creationId xmlns:a16="http://schemas.microsoft.com/office/drawing/2014/main" id="{2D50C962-924E-5443-AD32-416BD95CD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7" name="Rectangle 1437">
              <a:extLst>
                <a:ext uri="{FF2B5EF4-FFF2-40B4-BE49-F238E27FC236}">
                  <a16:creationId xmlns:a16="http://schemas.microsoft.com/office/drawing/2014/main" id="{E2725756-5E38-B240-AE49-DFC308F8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8" name="Rectangle 1438">
              <a:extLst>
                <a:ext uri="{FF2B5EF4-FFF2-40B4-BE49-F238E27FC236}">
                  <a16:creationId xmlns:a16="http://schemas.microsoft.com/office/drawing/2014/main" id="{F4EDB36A-74BB-734D-ABF9-B2257706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9" name="Rectangle 1439">
              <a:extLst>
                <a:ext uri="{FF2B5EF4-FFF2-40B4-BE49-F238E27FC236}">
                  <a16:creationId xmlns:a16="http://schemas.microsoft.com/office/drawing/2014/main" id="{0A6D2D09-FA25-6A45-8D6A-4DA8BF9B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0" name="Rectangle 1440">
              <a:extLst>
                <a:ext uri="{FF2B5EF4-FFF2-40B4-BE49-F238E27FC236}">
                  <a16:creationId xmlns:a16="http://schemas.microsoft.com/office/drawing/2014/main" id="{ECB0E7FA-1F33-FD46-BF52-ADCA7F59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1" name="Rectangle 1441">
              <a:extLst>
                <a:ext uri="{FF2B5EF4-FFF2-40B4-BE49-F238E27FC236}">
                  <a16:creationId xmlns:a16="http://schemas.microsoft.com/office/drawing/2014/main" id="{4E1B1505-F8D9-AD48-BCB1-05A5431B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2" name="Rectangle 1442">
              <a:extLst>
                <a:ext uri="{FF2B5EF4-FFF2-40B4-BE49-F238E27FC236}">
                  <a16:creationId xmlns:a16="http://schemas.microsoft.com/office/drawing/2014/main" id="{46128DAA-78A0-754A-BBC3-91C04281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3" name="Rectangle 1443">
              <a:extLst>
                <a:ext uri="{FF2B5EF4-FFF2-40B4-BE49-F238E27FC236}">
                  <a16:creationId xmlns:a16="http://schemas.microsoft.com/office/drawing/2014/main" id="{1C0C0E8D-F576-D741-AE87-8A8A5B4C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4" name="Rectangle 1444">
              <a:extLst>
                <a:ext uri="{FF2B5EF4-FFF2-40B4-BE49-F238E27FC236}">
                  <a16:creationId xmlns:a16="http://schemas.microsoft.com/office/drawing/2014/main" id="{16349C9B-1CEC-7545-AF20-953FEB07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5" name="Rectangle 1445">
              <a:extLst>
                <a:ext uri="{FF2B5EF4-FFF2-40B4-BE49-F238E27FC236}">
                  <a16:creationId xmlns:a16="http://schemas.microsoft.com/office/drawing/2014/main" id="{C81CB05D-8F0D-D241-B86F-7EC5EE16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6" name="Rectangle 1446">
              <a:extLst>
                <a:ext uri="{FF2B5EF4-FFF2-40B4-BE49-F238E27FC236}">
                  <a16:creationId xmlns:a16="http://schemas.microsoft.com/office/drawing/2014/main" id="{302A9FF7-78F3-C04B-B80D-6C189B13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7" name="Rectangle 1447">
              <a:extLst>
                <a:ext uri="{FF2B5EF4-FFF2-40B4-BE49-F238E27FC236}">
                  <a16:creationId xmlns:a16="http://schemas.microsoft.com/office/drawing/2014/main" id="{3B59F425-3E9C-5C46-A615-0D2C107F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8" name="Rectangle 1448">
              <a:extLst>
                <a:ext uri="{FF2B5EF4-FFF2-40B4-BE49-F238E27FC236}">
                  <a16:creationId xmlns:a16="http://schemas.microsoft.com/office/drawing/2014/main" id="{57175DE4-B0AC-1E4F-AF15-CAE4F481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9" name="Rectangle 1449">
              <a:extLst>
                <a:ext uri="{FF2B5EF4-FFF2-40B4-BE49-F238E27FC236}">
                  <a16:creationId xmlns:a16="http://schemas.microsoft.com/office/drawing/2014/main" id="{08E29303-1B58-7A4C-85B6-37426D76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0" name="Rectangle 1450">
              <a:extLst>
                <a:ext uri="{FF2B5EF4-FFF2-40B4-BE49-F238E27FC236}">
                  <a16:creationId xmlns:a16="http://schemas.microsoft.com/office/drawing/2014/main" id="{083E67A7-F4C5-5F4F-9838-7DA77D80F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1" name="Rectangle 1451">
              <a:extLst>
                <a:ext uri="{FF2B5EF4-FFF2-40B4-BE49-F238E27FC236}">
                  <a16:creationId xmlns:a16="http://schemas.microsoft.com/office/drawing/2014/main" id="{7FE2FA7C-CD43-ED4C-9223-F7C37A65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2" name="Rectangle 1452">
              <a:extLst>
                <a:ext uri="{FF2B5EF4-FFF2-40B4-BE49-F238E27FC236}">
                  <a16:creationId xmlns:a16="http://schemas.microsoft.com/office/drawing/2014/main" id="{32354774-CD10-144C-8A77-A8215E666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3" name="Rectangle 1453">
              <a:extLst>
                <a:ext uri="{FF2B5EF4-FFF2-40B4-BE49-F238E27FC236}">
                  <a16:creationId xmlns:a16="http://schemas.microsoft.com/office/drawing/2014/main" id="{EA453162-6DA3-D94A-9A18-BCAA13F4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4" name="Rectangle 1454">
              <a:extLst>
                <a:ext uri="{FF2B5EF4-FFF2-40B4-BE49-F238E27FC236}">
                  <a16:creationId xmlns:a16="http://schemas.microsoft.com/office/drawing/2014/main" id="{27751138-0330-7141-BC6B-D01759CB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5" name="Rectangle 1455">
              <a:extLst>
                <a:ext uri="{FF2B5EF4-FFF2-40B4-BE49-F238E27FC236}">
                  <a16:creationId xmlns:a16="http://schemas.microsoft.com/office/drawing/2014/main" id="{9615BEEE-31A9-4942-A6E5-3D24F113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6" name="Rectangle 1456">
              <a:extLst>
                <a:ext uri="{FF2B5EF4-FFF2-40B4-BE49-F238E27FC236}">
                  <a16:creationId xmlns:a16="http://schemas.microsoft.com/office/drawing/2014/main" id="{80AE31B5-5592-214A-BAC4-4D134AD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8" name="Group 1457">
            <a:extLst>
              <a:ext uri="{FF2B5EF4-FFF2-40B4-BE49-F238E27FC236}">
                <a16:creationId xmlns:a16="http://schemas.microsoft.com/office/drawing/2014/main" id="{9A4E3B5F-7D9F-0047-9620-252B2C09C54A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57CE40B1-52E0-3645-86B5-0B149A098B5E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44" name="Rectangle 1459">
              <a:extLst>
                <a:ext uri="{FF2B5EF4-FFF2-40B4-BE49-F238E27FC236}">
                  <a16:creationId xmlns:a16="http://schemas.microsoft.com/office/drawing/2014/main" id="{351570E6-A0B4-DB42-BA73-B3DF9BB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5" name="Rectangle 1460">
              <a:extLst>
                <a:ext uri="{FF2B5EF4-FFF2-40B4-BE49-F238E27FC236}">
                  <a16:creationId xmlns:a16="http://schemas.microsoft.com/office/drawing/2014/main" id="{4FD89C2E-577C-6F44-A633-E6092F26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6" name="Rectangle 1461">
              <a:extLst>
                <a:ext uri="{FF2B5EF4-FFF2-40B4-BE49-F238E27FC236}">
                  <a16:creationId xmlns:a16="http://schemas.microsoft.com/office/drawing/2014/main" id="{5ED91009-E95F-C14F-9197-74CF07FC9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7" name="Rectangle 1462">
              <a:extLst>
                <a:ext uri="{FF2B5EF4-FFF2-40B4-BE49-F238E27FC236}">
                  <a16:creationId xmlns:a16="http://schemas.microsoft.com/office/drawing/2014/main" id="{FADABDFF-0FFD-3249-A2BF-69B9962E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8" name="Rectangle 1463">
              <a:extLst>
                <a:ext uri="{FF2B5EF4-FFF2-40B4-BE49-F238E27FC236}">
                  <a16:creationId xmlns:a16="http://schemas.microsoft.com/office/drawing/2014/main" id="{EE3879AA-D41F-EB45-BBF1-A10A7AC3F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9" name="Rectangle 1464">
              <a:extLst>
                <a:ext uri="{FF2B5EF4-FFF2-40B4-BE49-F238E27FC236}">
                  <a16:creationId xmlns:a16="http://schemas.microsoft.com/office/drawing/2014/main" id="{DA9E146F-1F13-A246-93F4-A210C7A7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0" name="Rectangle 1465">
              <a:extLst>
                <a:ext uri="{FF2B5EF4-FFF2-40B4-BE49-F238E27FC236}">
                  <a16:creationId xmlns:a16="http://schemas.microsoft.com/office/drawing/2014/main" id="{8499FFE0-2203-B144-9A27-4C55D918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1" name="Rectangle 1466">
              <a:extLst>
                <a:ext uri="{FF2B5EF4-FFF2-40B4-BE49-F238E27FC236}">
                  <a16:creationId xmlns:a16="http://schemas.microsoft.com/office/drawing/2014/main" id="{ABFB07DF-9CB5-1C45-A163-65DE2AF36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2" name="Rectangle 1467">
              <a:extLst>
                <a:ext uri="{FF2B5EF4-FFF2-40B4-BE49-F238E27FC236}">
                  <a16:creationId xmlns:a16="http://schemas.microsoft.com/office/drawing/2014/main" id="{B8F6A02B-5AC9-C543-8DC8-266292784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3" name="Rectangle 1468">
              <a:extLst>
                <a:ext uri="{FF2B5EF4-FFF2-40B4-BE49-F238E27FC236}">
                  <a16:creationId xmlns:a16="http://schemas.microsoft.com/office/drawing/2014/main" id="{8A0359EC-14A1-214C-B9F7-C0F7B716E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4" name="Rectangle 1469">
              <a:extLst>
                <a:ext uri="{FF2B5EF4-FFF2-40B4-BE49-F238E27FC236}">
                  <a16:creationId xmlns:a16="http://schemas.microsoft.com/office/drawing/2014/main" id="{8BB4DDF1-2FED-C449-AA4E-35656856B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5" name="Rectangle 1470">
              <a:extLst>
                <a:ext uri="{FF2B5EF4-FFF2-40B4-BE49-F238E27FC236}">
                  <a16:creationId xmlns:a16="http://schemas.microsoft.com/office/drawing/2014/main" id="{9736EC1C-B18F-2540-A178-96FD5F60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6" name="Rectangle 1471">
              <a:extLst>
                <a:ext uri="{FF2B5EF4-FFF2-40B4-BE49-F238E27FC236}">
                  <a16:creationId xmlns:a16="http://schemas.microsoft.com/office/drawing/2014/main" id="{22D295D2-768F-F64C-8EC7-B913BDE8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7" name="Rectangle 1472">
              <a:extLst>
                <a:ext uri="{FF2B5EF4-FFF2-40B4-BE49-F238E27FC236}">
                  <a16:creationId xmlns:a16="http://schemas.microsoft.com/office/drawing/2014/main" id="{39B109DD-86F3-A64A-A6E5-18A79C6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8" name="Rectangle 1473">
              <a:extLst>
                <a:ext uri="{FF2B5EF4-FFF2-40B4-BE49-F238E27FC236}">
                  <a16:creationId xmlns:a16="http://schemas.microsoft.com/office/drawing/2014/main" id="{F49382F2-A8D3-0B4E-9668-8BEE8998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9" name="Rectangle 1474">
              <a:extLst>
                <a:ext uri="{FF2B5EF4-FFF2-40B4-BE49-F238E27FC236}">
                  <a16:creationId xmlns:a16="http://schemas.microsoft.com/office/drawing/2014/main" id="{345D4CD1-8825-3D4D-9606-B108AFE0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0" name="Rectangle 1475">
              <a:extLst>
                <a:ext uri="{FF2B5EF4-FFF2-40B4-BE49-F238E27FC236}">
                  <a16:creationId xmlns:a16="http://schemas.microsoft.com/office/drawing/2014/main" id="{3BD0CB48-5FC8-EB4F-BC16-968D3CF2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1" name="Rectangle 1476">
              <a:extLst>
                <a:ext uri="{FF2B5EF4-FFF2-40B4-BE49-F238E27FC236}">
                  <a16:creationId xmlns:a16="http://schemas.microsoft.com/office/drawing/2014/main" id="{5A0E7C1D-4B70-C948-B4C9-0499D35E8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2" name="Rectangle 1477">
              <a:extLst>
                <a:ext uri="{FF2B5EF4-FFF2-40B4-BE49-F238E27FC236}">
                  <a16:creationId xmlns:a16="http://schemas.microsoft.com/office/drawing/2014/main" id="{A2545E64-E190-F348-BB81-0E0214A22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3" name="Rectangle 1478">
              <a:extLst>
                <a:ext uri="{FF2B5EF4-FFF2-40B4-BE49-F238E27FC236}">
                  <a16:creationId xmlns:a16="http://schemas.microsoft.com/office/drawing/2014/main" id="{8082D287-76CB-FA45-81DD-9E26DBAC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4" name="Rectangle 1479">
              <a:extLst>
                <a:ext uri="{FF2B5EF4-FFF2-40B4-BE49-F238E27FC236}">
                  <a16:creationId xmlns:a16="http://schemas.microsoft.com/office/drawing/2014/main" id="{D397C8EA-9FB7-0C40-B1F9-955317CE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5" name="Rectangle 1480">
              <a:extLst>
                <a:ext uri="{FF2B5EF4-FFF2-40B4-BE49-F238E27FC236}">
                  <a16:creationId xmlns:a16="http://schemas.microsoft.com/office/drawing/2014/main" id="{EDE5D2C2-6719-B049-9254-AAF1A94CC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6" name="Rectangle 1481">
              <a:extLst>
                <a:ext uri="{FF2B5EF4-FFF2-40B4-BE49-F238E27FC236}">
                  <a16:creationId xmlns:a16="http://schemas.microsoft.com/office/drawing/2014/main" id="{E1D12CF5-E728-E44C-BB89-25C4EA548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7" name="Rectangle 1482">
              <a:extLst>
                <a:ext uri="{FF2B5EF4-FFF2-40B4-BE49-F238E27FC236}">
                  <a16:creationId xmlns:a16="http://schemas.microsoft.com/office/drawing/2014/main" id="{3A04A0F1-D514-604C-A886-6074EEA6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8" name="Rectangle 1483">
              <a:extLst>
                <a:ext uri="{FF2B5EF4-FFF2-40B4-BE49-F238E27FC236}">
                  <a16:creationId xmlns:a16="http://schemas.microsoft.com/office/drawing/2014/main" id="{AE61FF0D-A0A0-4C4F-AEBA-CD59A412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9" name="Rectangle 1484">
              <a:extLst>
                <a:ext uri="{FF2B5EF4-FFF2-40B4-BE49-F238E27FC236}">
                  <a16:creationId xmlns:a16="http://schemas.microsoft.com/office/drawing/2014/main" id="{C3C9DCE3-CEB5-0345-A066-1E50B3B5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9" name="Group 1489">
            <a:extLst>
              <a:ext uri="{FF2B5EF4-FFF2-40B4-BE49-F238E27FC236}">
                <a16:creationId xmlns:a16="http://schemas.microsoft.com/office/drawing/2014/main" id="{9C569AB5-CFE1-1040-9705-99E320E79D6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38EA1CC9-45D8-524E-BEB9-2EC2FFF0895B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3156" name="Group 1486">
              <a:extLst>
                <a:ext uri="{FF2B5EF4-FFF2-40B4-BE49-F238E27FC236}">
                  <a16:creationId xmlns:a16="http://schemas.microsoft.com/office/drawing/2014/main" id="{D88198C9-0ABE-D046-BE29-46831C944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241" name="Rectangle 1576">
                <a:extLst>
                  <a:ext uri="{FF2B5EF4-FFF2-40B4-BE49-F238E27FC236}">
                    <a16:creationId xmlns:a16="http://schemas.microsoft.com/office/drawing/2014/main" id="{75A54C1F-920F-414D-938E-2D2529511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2" name="TextBox 1577">
                <a:extLst>
                  <a:ext uri="{FF2B5EF4-FFF2-40B4-BE49-F238E27FC236}">
                    <a16:creationId xmlns:a16="http://schemas.microsoft.com/office/drawing/2014/main" id="{2BD25B24-3961-804A-8416-ED74B6165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33157" name="Group 1428">
              <a:extLst>
                <a:ext uri="{FF2B5EF4-FFF2-40B4-BE49-F238E27FC236}">
                  <a16:creationId xmlns:a16="http://schemas.microsoft.com/office/drawing/2014/main" id="{67938191-1BDA-1043-9919-B71EB9F0A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FF232A09-E01F-1640-85AF-4D8D7210B7C3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15" name="Rectangle 1550">
                <a:extLst>
                  <a:ext uri="{FF2B5EF4-FFF2-40B4-BE49-F238E27FC236}">
                    <a16:creationId xmlns:a16="http://schemas.microsoft.com/office/drawing/2014/main" id="{318DB6AC-CA07-0F46-990B-E3A340D2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6" name="Rectangle 1551">
                <a:extLst>
                  <a:ext uri="{FF2B5EF4-FFF2-40B4-BE49-F238E27FC236}">
                    <a16:creationId xmlns:a16="http://schemas.microsoft.com/office/drawing/2014/main" id="{F93894A1-20A8-5945-9785-907F5F52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7" name="Rectangle 1552">
                <a:extLst>
                  <a:ext uri="{FF2B5EF4-FFF2-40B4-BE49-F238E27FC236}">
                    <a16:creationId xmlns:a16="http://schemas.microsoft.com/office/drawing/2014/main" id="{F7929978-8BDB-A144-8DCB-6D34B5895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8" name="Rectangle 1553">
                <a:extLst>
                  <a:ext uri="{FF2B5EF4-FFF2-40B4-BE49-F238E27FC236}">
                    <a16:creationId xmlns:a16="http://schemas.microsoft.com/office/drawing/2014/main" id="{B240CB46-C8C9-D347-BD2D-14A48A9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9" name="Rectangle 1554">
                <a:extLst>
                  <a:ext uri="{FF2B5EF4-FFF2-40B4-BE49-F238E27FC236}">
                    <a16:creationId xmlns:a16="http://schemas.microsoft.com/office/drawing/2014/main" id="{836F84FD-DF68-0C4A-8600-B0AE1518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0" name="Rectangle 1555">
                <a:extLst>
                  <a:ext uri="{FF2B5EF4-FFF2-40B4-BE49-F238E27FC236}">
                    <a16:creationId xmlns:a16="http://schemas.microsoft.com/office/drawing/2014/main" id="{540D0B57-35AC-AD49-81EC-999B163D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1" name="Rectangle 1556">
                <a:extLst>
                  <a:ext uri="{FF2B5EF4-FFF2-40B4-BE49-F238E27FC236}">
                    <a16:creationId xmlns:a16="http://schemas.microsoft.com/office/drawing/2014/main" id="{C92DE674-9B27-3A45-AD9D-C9A2949DF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2" name="Rectangle 1557">
                <a:extLst>
                  <a:ext uri="{FF2B5EF4-FFF2-40B4-BE49-F238E27FC236}">
                    <a16:creationId xmlns:a16="http://schemas.microsoft.com/office/drawing/2014/main" id="{008CFFAF-76E3-4049-8AF4-C8BEE07E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3" name="Rectangle 1558">
                <a:extLst>
                  <a:ext uri="{FF2B5EF4-FFF2-40B4-BE49-F238E27FC236}">
                    <a16:creationId xmlns:a16="http://schemas.microsoft.com/office/drawing/2014/main" id="{C48699A4-544B-1E4E-8142-F62957F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4" name="Rectangle 1559">
                <a:extLst>
                  <a:ext uri="{FF2B5EF4-FFF2-40B4-BE49-F238E27FC236}">
                    <a16:creationId xmlns:a16="http://schemas.microsoft.com/office/drawing/2014/main" id="{C263BB39-D089-334A-BB53-1775AEE5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5" name="Rectangle 1560">
                <a:extLst>
                  <a:ext uri="{FF2B5EF4-FFF2-40B4-BE49-F238E27FC236}">
                    <a16:creationId xmlns:a16="http://schemas.microsoft.com/office/drawing/2014/main" id="{14BAD55F-18E2-F74E-ADE7-690C2F1C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6" name="Rectangle 1561">
                <a:extLst>
                  <a:ext uri="{FF2B5EF4-FFF2-40B4-BE49-F238E27FC236}">
                    <a16:creationId xmlns:a16="http://schemas.microsoft.com/office/drawing/2014/main" id="{CDF1B565-9DE4-2547-9BD9-9EC79797C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7" name="Rectangle 1562">
                <a:extLst>
                  <a:ext uri="{FF2B5EF4-FFF2-40B4-BE49-F238E27FC236}">
                    <a16:creationId xmlns:a16="http://schemas.microsoft.com/office/drawing/2014/main" id="{1430F137-64E1-4F4D-BDB0-38039922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8" name="Rectangle 1563">
                <a:extLst>
                  <a:ext uri="{FF2B5EF4-FFF2-40B4-BE49-F238E27FC236}">
                    <a16:creationId xmlns:a16="http://schemas.microsoft.com/office/drawing/2014/main" id="{A3148121-C2D6-9A4B-891F-CADF42F0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9" name="Rectangle 1564">
                <a:extLst>
                  <a:ext uri="{FF2B5EF4-FFF2-40B4-BE49-F238E27FC236}">
                    <a16:creationId xmlns:a16="http://schemas.microsoft.com/office/drawing/2014/main" id="{6365BD6B-5214-0644-A7AC-0E99819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0" name="Rectangle 1565">
                <a:extLst>
                  <a:ext uri="{FF2B5EF4-FFF2-40B4-BE49-F238E27FC236}">
                    <a16:creationId xmlns:a16="http://schemas.microsoft.com/office/drawing/2014/main" id="{6E3F1883-4E5F-B54D-A578-C8E989AD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1" name="Rectangle 1566">
                <a:extLst>
                  <a:ext uri="{FF2B5EF4-FFF2-40B4-BE49-F238E27FC236}">
                    <a16:creationId xmlns:a16="http://schemas.microsoft.com/office/drawing/2014/main" id="{CA98123B-80A6-654E-9D81-AA613805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2" name="Rectangle 1567">
                <a:extLst>
                  <a:ext uri="{FF2B5EF4-FFF2-40B4-BE49-F238E27FC236}">
                    <a16:creationId xmlns:a16="http://schemas.microsoft.com/office/drawing/2014/main" id="{A9C6626A-D3D9-644B-B424-5535F3B39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3" name="Rectangle 1568">
                <a:extLst>
                  <a:ext uri="{FF2B5EF4-FFF2-40B4-BE49-F238E27FC236}">
                    <a16:creationId xmlns:a16="http://schemas.microsoft.com/office/drawing/2014/main" id="{33863B67-1099-0447-930A-1C91206F3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4" name="Rectangle 1569">
                <a:extLst>
                  <a:ext uri="{FF2B5EF4-FFF2-40B4-BE49-F238E27FC236}">
                    <a16:creationId xmlns:a16="http://schemas.microsoft.com/office/drawing/2014/main" id="{E76F686E-7FA7-3240-A296-662D9135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5" name="Rectangle 1570">
                <a:extLst>
                  <a:ext uri="{FF2B5EF4-FFF2-40B4-BE49-F238E27FC236}">
                    <a16:creationId xmlns:a16="http://schemas.microsoft.com/office/drawing/2014/main" id="{065C1D88-A7AE-424F-A3BD-7A7762693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6" name="Rectangle 1571">
                <a:extLst>
                  <a:ext uri="{FF2B5EF4-FFF2-40B4-BE49-F238E27FC236}">
                    <a16:creationId xmlns:a16="http://schemas.microsoft.com/office/drawing/2014/main" id="{E6989EB0-5CC9-5648-821E-59877001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7" name="Rectangle 1572">
                <a:extLst>
                  <a:ext uri="{FF2B5EF4-FFF2-40B4-BE49-F238E27FC236}">
                    <a16:creationId xmlns:a16="http://schemas.microsoft.com/office/drawing/2014/main" id="{3B0BE6E2-15F0-374E-8E1F-3ECDFBC6D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8" name="Rectangle 1573">
                <a:extLst>
                  <a:ext uri="{FF2B5EF4-FFF2-40B4-BE49-F238E27FC236}">
                    <a16:creationId xmlns:a16="http://schemas.microsoft.com/office/drawing/2014/main" id="{9E0B368A-DEA3-814C-ACE3-3D5C060F9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9" name="Rectangle 1574">
                <a:extLst>
                  <a:ext uri="{FF2B5EF4-FFF2-40B4-BE49-F238E27FC236}">
                    <a16:creationId xmlns:a16="http://schemas.microsoft.com/office/drawing/2014/main" id="{7DAD5361-1AB3-0845-8B1E-43299F86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0" name="Rectangle 1575">
                <a:extLst>
                  <a:ext uri="{FF2B5EF4-FFF2-40B4-BE49-F238E27FC236}">
                    <a16:creationId xmlns:a16="http://schemas.microsoft.com/office/drawing/2014/main" id="{58447A70-4096-2F42-81EC-DDD0F1F8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8" name="Group 1429">
              <a:extLst>
                <a:ext uri="{FF2B5EF4-FFF2-40B4-BE49-F238E27FC236}">
                  <a16:creationId xmlns:a16="http://schemas.microsoft.com/office/drawing/2014/main" id="{1957A4E1-78DA-F048-AFA6-B3289ED4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F6F77C97-E8C5-2E44-8937-6B5ECA688ECD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88" name="Rectangle 1523">
                <a:extLst>
                  <a:ext uri="{FF2B5EF4-FFF2-40B4-BE49-F238E27FC236}">
                    <a16:creationId xmlns:a16="http://schemas.microsoft.com/office/drawing/2014/main" id="{DB0BF41A-5844-D141-BE06-702EC1FC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9" name="Rectangle 1524">
                <a:extLst>
                  <a:ext uri="{FF2B5EF4-FFF2-40B4-BE49-F238E27FC236}">
                    <a16:creationId xmlns:a16="http://schemas.microsoft.com/office/drawing/2014/main" id="{F033330C-9AFC-D741-8242-4192230B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0" name="Rectangle 1525">
                <a:extLst>
                  <a:ext uri="{FF2B5EF4-FFF2-40B4-BE49-F238E27FC236}">
                    <a16:creationId xmlns:a16="http://schemas.microsoft.com/office/drawing/2014/main" id="{D850F253-08AF-D749-AE3C-48339D9AC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1" name="Rectangle 1526">
                <a:extLst>
                  <a:ext uri="{FF2B5EF4-FFF2-40B4-BE49-F238E27FC236}">
                    <a16:creationId xmlns:a16="http://schemas.microsoft.com/office/drawing/2014/main" id="{BCC416AE-DAC6-3D4F-A991-FBBA4F9C6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2" name="Rectangle 1527">
                <a:extLst>
                  <a:ext uri="{FF2B5EF4-FFF2-40B4-BE49-F238E27FC236}">
                    <a16:creationId xmlns:a16="http://schemas.microsoft.com/office/drawing/2014/main" id="{4D860A09-57DF-1046-B08B-5D91302B8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3" name="Rectangle 1528">
                <a:extLst>
                  <a:ext uri="{FF2B5EF4-FFF2-40B4-BE49-F238E27FC236}">
                    <a16:creationId xmlns:a16="http://schemas.microsoft.com/office/drawing/2014/main" id="{2A9DBC97-B4DF-2248-88FE-79EE5DB8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4" name="Rectangle 1529">
                <a:extLst>
                  <a:ext uri="{FF2B5EF4-FFF2-40B4-BE49-F238E27FC236}">
                    <a16:creationId xmlns:a16="http://schemas.microsoft.com/office/drawing/2014/main" id="{0C17050F-1F5D-8A42-ACA2-FEE99D44F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5" name="Rectangle 1530">
                <a:extLst>
                  <a:ext uri="{FF2B5EF4-FFF2-40B4-BE49-F238E27FC236}">
                    <a16:creationId xmlns:a16="http://schemas.microsoft.com/office/drawing/2014/main" id="{7D731D99-FC7E-864C-80E4-80EC197EE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6" name="Rectangle 1531">
                <a:extLst>
                  <a:ext uri="{FF2B5EF4-FFF2-40B4-BE49-F238E27FC236}">
                    <a16:creationId xmlns:a16="http://schemas.microsoft.com/office/drawing/2014/main" id="{2DCECA49-EC4D-4E43-9CAC-99EB6B87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7" name="Rectangle 1532">
                <a:extLst>
                  <a:ext uri="{FF2B5EF4-FFF2-40B4-BE49-F238E27FC236}">
                    <a16:creationId xmlns:a16="http://schemas.microsoft.com/office/drawing/2014/main" id="{14762E50-EA06-7D45-A4A3-4D6E40EE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8" name="Rectangle 1533">
                <a:extLst>
                  <a:ext uri="{FF2B5EF4-FFF2-40B4-BE49-F238E27FC236}">
                    <a16:creationId xmlns:a16="http://schemas.microsoft.com/office/drawing/2014/main" id="{7BD133F4-EE65-0D44-A77B-88AC853B1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9" name="Rectangle 1534">
                <a:extLst>
                  <a:ext uri="{FF2B5EF4-FFF2-40B4-BE49-F238E27FC236}">
                    <a16:creationId xmlns:a16="http://schemas.microsoft.com/office/drawing/2014/main" id="{886080C5-F42C-6D43-B77B-E29FC50E2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0" name="Rectangle 1535">
                <a:extLst>
                  <a:ext uri="{FF2B5EF4-FFF2-40B4-BE49-F238E27FC236}">
                    <a16:creationId xmlns:a16="http://schemas.microsoft.com/office/drawing/2014/main" id="{C5742A16-9809-2143-94DF-8858DB40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1" name="Rectangle 1536">
                <a:extLst>
                  <a:ext uri="{FF2B5EF4-FFF2-40B4-BE49-F238E27FC236}">
                    <a16:creationId xmlns:a16="http://schemas.microsoft.com/office/drawing/2014/main" id="{3C6A5005-75E0-6440-921B-95CAD384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2" name="Rectangle 1537">
                <a:extLst>
                  <a:ext uri="{FF2B5EF4-FFF2-40B4-BE49-F238E27FC236}">
                    <a16:creationId xmlns:a16="http://schemas.microsoft.com/office/drawing/2014/main" id="{ED395831-E117-7643-97D3-778180A25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3" name="Rectangle 1538">
                <a:extLst>
                  <a:ext uri="{FF2B5EF4-FFF2-40B4-BE49-F238E27FC236}">
                    <a16:creationId xmlns:a16="http://schemas.microsoft.com/office/drawing/2014/main" id="{049B5D7E-6EA8-0C47-814E-70ADBCACD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4" name="Rectangle 1539">
                <a:extLst>
                  <a:ext uri="{FF2B5EF4-FFF2-40B4-BE49-F238E27FC236}">
                    <a16:creationId xmlns:a16="http://schemas.microsoft.com/office/drawing/2014/main" id="{6FACFF32-21C2-2D48-B6FB-F1E1263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5" name="Rectangle 1540">
                <a:extLst>
                  <a:ext uri="{FF2B5EF4-FFF2-40B4-BE49-F238E27FC236}">
                    <a16:creationId xmlns:a16="http://schemas.microsoft.com/office/drawing/2014/main" id="{0A7E2D84-EA9F-434E-BD45-0CEF77F6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6" name="Rectangle 1541">
                <a:extLst>
                  <a:ext uri="{FF2B5EF4-FFF2-40B4-BE49-F238E27FC236}">
                    <a16:creationId xmlns:a16="http://schemas.microsoft.com/office/drawing/2014/main" id="{3B5D1A16-E09A-7B41-A120-C83C6E98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7" name="Rectangle 1542">
                <a:extLst>
                  <a:ext uri="{FF2B5EF4-FFF2-40B4-BE49-F238E27FC236}">
                    <a16:creationId xmlns:a16="http://schemas.microsoft.com/office/drawing/2014/main" id="{88FD461A-E594-184F-9CF0-C15400675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8" name="Rectangle 1543">
                <a:extLst>
                  <a:ext uri="{FF2B5EF4-FFF2-40B4-BE49-F238E27FC236}">
                    <a16:creationId xmlns:a16="http://schemas.microsoft.com/office/drawing/2014/main" id="{0A4C297A-DFAA-BE4C-8D09-8A28BB3B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9" name="Rectangle 1544">
                <a:extLst>
                  <a:ext uri="{FF2B5EF4-FFF2-40B4-BE49-F238E27FC236}">
                    <a16:creationId xmlns:a16="http://schemas.microsoft.com/office/drawing/2014/main" id="{365AC6EF-FE44-1E4B-AA92-356D8EF5A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0" name="Rectangle 1545">
                <a:extLst>
                  <a:ext uri="{FF2B5EF4-FFF2-40B4-BE49-F238E27FC236}">
                    <a16:creationId xmlns:a16="http://schemas.microsoft.com/office/drawing/2014/main" id="{9031C97A-C59C-9D47-8E1F-B7D2FDD4C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1" name="Rectangle 1546">
                <a:extLst>
                  <a:ext uri="{FF2B5EF4-FFF2-40B4-BE49-F238E27FC236}">
                    <a16:creationId xmlns:a16="http://schemas.microsoft.com/office/drawing/2014/main" id="{FEF24C1B-344B-BD4D-9DD4-ADE60121D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2" name="Rectangle 1547">
                <a:extLst>
                  <a:ext uri="{FF2B5EF4-FFF2-40B4-BE49-F238E27FC236}">
                    <a16:creationId xmlns:a16="http://schemas.microsoft.com/office/drawing/2014/main" id="{CD0859D8-D2EF-6A4E-B6A3-25554A93A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3" name="Rectangle 1548">
                <a:extLst>
                  <a:ext uri="{FF2B5EF4-FFF2-40B4-BE49-F238E27FC236}">
                    <a16:creationId xmlns:a16="http://schemas.microsoft.com/office/drawing/2014/main" id="{33EBE96D-CC36-5A4D-8CE8-70DE90BC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9" name="Group 1457">
              <a:extLst>
                <a:ext uri="{FF2B5EF4-FFF2-40B4-BE49-F238E27FC236}">
                  <a16:creationId xmlns:a16="http://schemas.microsoft.com/office/drawing/2014/main" id="{2B2E716B-1F69-8B4D-8A6D-F0C692DDE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2CA3AA51-C992-8F41-88CC-5501057228F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61" name="Rectangle 1496">
                <a:extLst>
                  <a:ext uri="{FF2B5EF4-FFF2-40B4-BE49-F238E27FC236}">
                    <a16:creationId xmlns:a16="http://schemas.microsoft.com/office/drawing/2014/main" id="{0FE05689-3786-574A-832B-055E0624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2" name="Rectangle 1497">
                <a:extLst>
                  <a:ext uri="{FF2B5EF4-FFF2-40B4-BE49-F238E27FC236}">
                    <a16:creationId xmlns:a16="http://schemas.microsoft.com/office/drawing/2014/main" id="{5C87BB77-DD3D-034F-869B-B7AAEC6F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3" name="Rectangle 1498">
                <a:extLst>
                  <a:ext uri="{FF2B5EF4-FFF2-40B4-BE49-F238E27FC236}">
                    <a16:creationId xmlns:a16="http://schemas.microsoft.com/office/drawing/2014/main" id="{F9564856-E228-9D4A-97D4-9EF71704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4" name="Rectangle 1499">
                <a:extLst>
                  <a:ext uri="{FF2B5EF4-FFF2-40B4-BE49-F238E27FC236}">
                    <a16:creationId xmlns:a16="http://schemas.microsoft.com/office/drawing/2014/main" id="{E8C64EE4-5778-CC4E-A46D-C29FA9F9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5" name="Rectangle 1500">
                <a:extLst>
                  <a:ext uri="{FF2B5EF4-FFF2-40B4-BE49-F238E27FC236}">
                    <a16:creationId xmlns:a16="http://schemas.microsoft.com/office/drawing/2014/main" id="{8B6400B0-6C92-EF4E-9760-0FDCAE57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6" name="Rectangle 1501">
                <a:extLst>
                  <a:ext uri="{FF2B5EF4-FFF2-40B4-BE49-F238E27FC236}">
                    <a16:creationId xmlns:a16="http://schemas.microsoft.com/office/drawing/2014/main" id="{859EE866-C0B1-7B49-9C91-53B44F1A4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7" name="Rectangle 1502">
                <a:extLst>
                  <a:ext uri="{FF2B5EF4-FFF2-40B4-BE49-F238E27FC236}">
                    <a16:creationId xmlns:a16="http://schemas.microsoft.com/office/drawing/2014/main" id="{98DA2D42-8FF2-174C-8874-AB0D9EE9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8" name="Rectangle 1503">
                <a:extLst>
                  <a:ext uri="{FF2B5EF4-FFF2-40B4-BE49-F238E27FC236}">
                    <a16:creationId xmlns:a16="http://schemas.microsoft.com/office/drawing/2014/main" id="{827DD512-5984-174B-A552-E883910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9" name="Rectangle 1504">
                <a:extLst>
                  <a:ext uri="{FF2B5EF4-FFF2-40B4-BE49-F238E27FC236}">
                    <a16:creationId xmlns:a16="http://schemas.microsoft.com/office/drawing/2014/main" id="{B1938093-240C-6B43-A79D-DF1F3B80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0" name="Rectangle 1505">
                <a:extLst>
                  <a:ext uri="{FF2B5EF4-FFF2-40B4-BE49-F238E27FC236}">
                    <a16:creationId xmlns:a16="http://schemas.microsoft.com/office/drawing/2014/main" id="{816EB679-0A26-DF40-BB57-1D5AB5F69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1" name="Rectangle 1506">
                <a:extLst>
                  <a:ext uri="{FF2B5EF4-FFF2-40B4-BE49-F238E27FC236}">
                    <a16:creationId xmlns:a16="http://schemas.microsoft.com/office/drawing/2014/main" id="{208ACAFE-553F-0349-81B7-FBA85EB6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2" name="Rectangle 1507">
                <a:extLst>
                  <a:ext uri="{FF2B5EF4-FFF2-40B4-BE49-F238E27FC236}">
                    <a16:creationId xmlns:a16="http://schemas.microsoft.com/office/drawing/2014/main" id="{B7F7F8E8-3C9E-C343-84F8-9DB6E13A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3" name="Rectangle 1508">
                <a:extLst>
                  <a:ext uri="{FF2B5EF4-FFF2-40B4-BE49-F238E27FC236}">
                    <a16:creationId xmlns:a16="http://schemas.microsoft.com/office/drawing/2014/main" id="{F4B88F2E-3111-044C-A819-0EF8567BA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4" name="Rectangle 1509">
                <a:extLst>
                  <a:ext uri="{FF2B5EF4-FFF2-40B4-BE49-F238E27FC236}">
                    <a16:creationId xmlns:a16="http://schemas.microsoft.com/office/drawing/2014/main" id="{B577FEB9-85C3-964A-B0C2-388286AC0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5" name="Rectangle 1510">
                <a:extLst>
                  <a:ext uri="{FF2B5EF4-FFF2-40B4-BE49-F238E27FC236}">
                    <a16:creationId xmlns:a16="http://schemas.microsoft.com/office/drawing/2014/main" id="{2E589287-7B7C-8C4F-8736-289DD5C71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6" name="Rectangle 1511">
                <a:extLst>
                  <a:ext uri="{FF2B5EF4-FFF2-40B4-BE49-F238E27FC236}">
                    <a16:creationId xmlns:a16="http://schemas.microsoft.com/office/drawing/2014/main" id="{A2D96AA0-2330-004A-8F90-8B5207D6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7" name="Rectangle 1512">
                <a:extLst>
                  <a:ext uri="{FF2B5EF4-FFF2-40B4-BE49-F238E27FC236}">
                    <a16:creationId xmlns:a16="http://schemas.microsoft.com/office/drawing/2014/main" id="{116120E9-26AA-A543-AE63-B39FBA2FC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8" name="Rectangle 1513">
                <a:extLst>
                  <a:ext uri="{FF2B5EF4-FFF2-40B4-BE49-F238E27FC236}">
                    <a16:creationId xmlns:a16="http://schemas.microsoft.com/office/drawing/2014/main" id="{8C92F10A-AB0C-864C-85C5-1F757099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9" name="Rectangle 1514">
                <a:extLst>
                  <a:ext uri="{FF2B5EF4-FFF2-40B4-BE49-F238E27FC236}">
                    <a16:creationId xmlns:a16="http://schemas.microsoft.com/office/drawing/2014/main" id="{C17CBBC3-4B69-BC47-AD24-7BC1342A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0" name="Rectangle 1515">
                <a:extLst>
                  <a:ext uri="{FF2B5EF4-FFF2-40B4-BE49-F238E27FC236}">
                    <a16:creationId xmlns:a16="http://schemas.microsoft.com/office/drawing/2014/main" id="{A73F1333-BBC0-9146-8155-07E1B56F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1" name="Rectangle 1516">
                <a:extLst>
                  <a:ext uri="{FF2B5EF4-FFF2-40B4-BE49-F238E27FC236}">
                    <a16:creationId xmlns:a16="http://schemas.microsoft.com/office/drawing/2014/main" id="{5A9AD716-31E9-C744-8ABA-2FCC7BCF7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2" name="Rectangle 1517">
                <a:extLst>
                  <a:ext uri="{FF2B5EF4-FFF2-40B4-BE49-F238E27FC236}">
                    <a16:creationId xmlns:a16="http://schemas.microsoft.com/office/drawing/2014/main" id="{9939B920-98AA-F942-A7FB-7F715B8D5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3" name="Rectangle 1518">
                <a:extLst>
                  <a:ext uri="{FF2B5EF4-FFF2-40B4-BE49-F238E27FC236}">
                    <a16:creationId xmlns:a16="http://schemas.microsoft.com/office/drawing/2014/main" id="{771A3DCA-9230-3845-B81D-16D2334EC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4" name="Rectangle 1519">
                <a:extLst>
                  <a:ext uri="{FF2B5EF4-FFF2-40B4-BE49-F238E27FC236}">
                    <a16:creationId xmlns:a16="http://schemas.microsoft.com/office/drawing/2014/main" id="{CC657434-4D86-D745-A316-8C2A5EC5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5" name="Rectangle 1520">
                <a:extLst>
                  <a:ext uri="{FF2B5EF4-FFF2-40B4-BE49-F238E27FC236}">
                    <a16:creationId xmlns:a16="http://schemas.microsoft.com/office/drawing/2014/main" id="{80363CC4-32D4-2A41-A4B3-6688489C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6" name="Rectangle 1521">
                <a:extLst>
                  <a:ext uri="{FF2B5EF4-FFF2-40B4-BE49-F238E27FC236}">
                    <a16:creationId xmlns:a16="http://schemas.microsoft.com/office/drawing/2014/main" id="{756E11F8-E947-8047-9096-79B438DE4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0" name="Group 1578">
            <a:extLst>
              <a:ext uri="{FF2B5EF4-FFF2-40B4-BE49-F238E27FC236}">
                <a16:creationId xmlns:a16="http://schemas.microsoft.com/office/drawing/2014/main" id="{7FA1F792-B5FD-6848-B8FD-B32E81702461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C4DFEE62-18C1-2943-9F99-357705630384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948" name="Group 1486">
              <a:extLst>
                <a:ext uri="{FF2B5EF4-FFF2-40B4-BE49-F238E27FC236}">
                  <a16:creationId xmlns:a16="http://schemas.microsoft.com/office/drawing/2014/main" id="{4251DEFA-4FBF-2641-837E-2735264C5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153" name="Rectangle 1665">
                <a:extLst>
                  <a:ext uri="{FF2B5EF4-FFF2-40B4-BE49-F238E27FC236}">
                    <a16:creationId xmlns:a16="http://schemas.microsoft.com/office/drawing/2014/main" id="{62E694F7-7133-7545-9003-D39E8B9AA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4" name="TextBox 1666">
                <a:extLst>
                  <a:ext uri="{FF2B5EF4-FFF2-40B4-BE49-F238E27FC236}">
                    <a16:creationId xmlns:a16="http://schemas.microsoft.com/office/drawing/2014/main" id="{DF433830-05C6-2342-AD89-1925A1D48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949" name="Group 1428">
              <a:extLst>
                <a:ext uri="{FF2B5EF4-FFF2-40B4-BE49-F238E27FC236}">
                  <a16:creationId xmlns:a16="http://schemas.microsoft.com/office/drawing/2014/main" id="{971F750E-588F-0845-BF7A-47E6555C5F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FBDCA527-B2AD-9C48-A167-FC49A02188FC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27" name="Rectangle 1639">
                <a:extLst>
                  <a:ext uri="{FF2B5EF4-FFF2-40B4-BE49-F238E27FC236}">
                    <a16:creationId xmlns:a16="http://schemas.microsoft.com/office/drawing/2014/main" id="{AFFF152A-D098-484D-9600-22874013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8" name="Rectangle 1640">
                <a:extLst>
                  <a:ext uri="{FF2B5EF4-FFF2-40B4-BE49-F238E27FC236}">
                    <a16:creationId xmlns:a16="http://schemas.microsoft.com/office/drawing/2014/main" id="{573C11F5-0703-F842-93F7-6AAE2E30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9" name="Rectangle 1641">
                <a:extLst>
                  <a:ext uri="{FF2B5EF4-FFF2-40B4-BE49-F238E27FC236}">
                    <a16:creationId xmlns:a16="http://schemas.microsoft.com/office/drawing/2014/main" id="{BB15F081-CF83-AE4C-A6D3-6029FBDC5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0" name="Rectangle 1642">
                <a:extLst>
                  <a:ext uri="{FF2B5EF4-FFF2-40B4-BE49-F238E27FC236}">
                    <a16:creationId xmlns:a16="http://schemas.microsoft.com/office/drawing/2014/main" id="{7832B400-607E-AB4D-8EC3-6CA90558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1" name="Rectangle 1643">
                <a:extLst>
                  <a:ext uri="{FF2B5EF4-FFF2-40B4-BE49-F238E27FC236}">
                    <a16:creationId xmlns:a16="http://schemas.microsoft.com/office/drawing/2014/main" id="{45509AF2-1409-5344-ADC3-B4FF2651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2" name="Rectangle 1644">
                <a:extLst>
                  <a:ext uri="{FF2B5EF4-FFF2-40B4-BE49-F238E27FC236}">
                    <a16:creationId xmlns:a16="http://schemas.microsoft.com/office/drawing/2014/main" id="{F8315806-8639-9A4C-908D-E3988C59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3" name="Rectangle 1645">
                <a:extLst>
                  <a:ext uri="{FF2B5EF4-FFF2-40B4-BE49-F238E27FC236}">
                    <a16:creationId xmlns:a16="http://schemas.microsoft.com/office/drawing/2014/main" id="{B382CE34-404D-5049-A4CB-54EAB149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4" name="Rectangle 1646">
                <a:extLst>
                  <a:ext uri="{FF2B5EF4-FFF2-40B4-BE49-F238E27FC236}">
                    <a16:creationId xmlns:a16="http://schemas.microsoft.com/office/drawing/2014/main" id="{0CA0A056-C5DC-1D49-9609-2D501CD8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5" name="Rectangle 1647">
                <a:extLst>
                  <a:ext uri="{FF2B5EF4-FFF2-40B4-BE49-F238E27FC236}">
                    <a16:creationId xmlns:a16="http://schemas.microsoft.com/office/drawing/2014/main" id="{0E0CF46E-39A6-F94D-AEBD-605DCA818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6" name="Rectangle 1648">
                <a:extLst>
                  <a:ext uri="{FF2B5EF4-FFF2-40B4-BE49-F238E27FC236}">
                    <a16:creationId xmlns:a16="http://schemas.microsoft.com/office/drawing/2014/main" id="{9CECBC51-DA91-5145-822D-57358870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7" name="Rectangle 1649">
                <a:extLst>
                  <a:ext uri="{FF2B5EF4-FFF2-40B4-BE49-F238E27FC236}">
                    <a16:creationId xmlns:a16="http://schemas.microsoft.com/office/drawing/2014/main" id="{38932B29-D667-B040-9A3B-ADADBF7F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8" name="Rectangle 1650">
                <a:extLst>
                  <a:ext uri="{FF2B5EF4-FFF2-40B4-BE49-F238E27FC236}">
                    <a16:creationId xmlns:a16="http://schemas.microsoft.com/office/drawing/2014/main" id="{B74AE81A-F3E0-8347-9E0F-BD40DF189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9" name="Rectangle 1651">
                <a:extLst>
                  <a:ext uri="{FF2B5EF4-FFF2-40B4-BE49-F238E27FC236}">
                    <a16:creationId xmlns:a16="http://schemas.microsoft.com/office/drawing/2014/main" id="{2F6ED88F-E12A-CB4B-9371-9205120E1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0" name="Rectangle 1652">
                <a:extLst>
                  <a:ext uri="{FF2B5EF4-FFF2-40B4-BE49-F238E27FC236}">
                    <a16:creationId xmlns:a16="http://schemas.microsoft.com/office/drawing/2014/main" id="{F84B96D7-2BF3-4649-B7BE-178BBEA4B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1" name="Rectangle 1653">
                <a:extLst>
                  <a:ext uri="{FF2B5EF4-FFF2-40B4-BE49-F238E27FC236}">
                    <a16:creationId xmlns:a16="http://schemas.microsoft.com/office/drawing/2014/main" id="{24D0B808-706F-8A44-A7EA-A6EE7D531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2" name="Rectangle 1654">
                <a:extLst>
                  <a:ext uri="{FF2B5EF4-FFF2-40B4-BE49-F238E27FC236}">
                    <a16:creationId xmlns:a16="http://schemas.microsoft.com/office/drawing/2014/main" id="{BA7AC88F-AB9A-1647-BDEE-33F974E2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3" name="Rectangle 1655">
                <a:extLst>
                  <a:ext uri="{FF2B5EF4-FFF2-40B4-BE49-F238E27FC236}">
                    <a16:creationId xmlns:a16="http://schemas.microsoft.com/office/drawing/2014/main" id="{0933E02A-3182-7740-817C-4C7AAFF5A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4" name="Rectangle 1656">
                <a:extLst>
                  <a:ext uri="{FF2B5EF4-FFF2-40B4-BE49-F238E27FC236}">
                    <a16:creationId xmlns:a16="http://schemas.microsoft.com/office/drawing/2014/main" id="{7DC8F0C9-48AE-B64B-866C-F16F64A9C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5" name="Rectangle 1657">
                <a:extLst>
                  <a:ext uri="{FF2B5EF4-FFF2-40B4-BE49-F238E27FC236}">
                    <a16:creationId xmlns:a16="http://schemas.microsoft.com/office/drawing/2014/main" id="{7DDB0303-5301-7542-8B2B-5F336B30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6" name="Rectangle 1658">
                <a:extLst>
                  <a:ext uri="{FF2B5EF4-FFF2-40B4-BE49-F238E27FC236}">
                    <a16:creationId xmlns:a16="http://schemas.microsoft.com/office/drawing/2014/main" id="{093C4806-28A1-EA48-AF40-E2DF0A8F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7" name="Rectangle 1659">
                <a:extLst>
                  <a:ext uri="{FF2B5EF4-FFF2-40B4-BE49-F238E27FC236}">
                    <a16:creationId xmlns:a16="http://schemas.microsoft.com/office/drawing/2014/main" id="{FA96618A-BF84-0C4D-BA70-687CB2283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8" name="Rectangle 1660">
                <a:extLst>
                  <a:ext uri="{FF2B5EF4-FFF2-40B4-BE49-F238E27FC236}">
                    <a16:creationId xmlns:a16="http://schemas.microsoft.com/office/drawing/2014/main" id="{B140ED9A-2CD9-5842-BF57-3CF85E8D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9" name="Rectangle 1661">
                <a:extLst>
                  <a:ext uri="{FF2B5EF4-FFF2-40B4-BE49-F238E27FC236}">
                    <a16:creationId xmlns:a16="http://schemas.microsoft.com/office/drawing/2014/main" id="{29A6831B-C32C-A549-8DC0-2B436185A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0" name="Rectangle 1662">
                <a:extLst>
                  <a:ext uri="{FF2B5EF4-FFF2-40B4-BE49-F238E27FC236}">
                    <a16:creationId xmlns:a16="http://schemas.microsoft.com/office/drawing/2014/main" id="{98B03428-C9B4-0A48-B8C4-298894AD7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1" name="Rectangle 1663">
                <a:extLst>
                  <a:ext uri="{FF2B5EF4-FFF2-40B4-BE49-F238E27FC236}">
                    <a16:creationId xmlns:a16="http://schemas.microsoft.com/office/drawing/2014/main" id="{B2E21F82-B972-E744-908D-ABB0C3BF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2" name="Rectangle 1664">
                <a:extLst>
                  <a:ext uri="{FF2B5EF4-FFF2-40B4-BE49-F238E27FC236}">
                    <a16:creationId xmlns:a16="http://schemas.microsoft.com/office/drawing/2014/main" id="{EB1E4060-A8AC-9942-8B0C-75244E7AB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0" name="Group 1429">
              <a:extLst>
                <a:ext uri="{FF2B5EF4-FFF2-40B4-BE49-F238E27FC236}">
                  <a16:creationId xmlns:a16="http://schemas.microsoft.com/office/drawing/2014/main" id="{EFF4A17B-965D-2C4E-8624-801299475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E9C98735-5494-E146-A3D7-144E73596F18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80" name="Rectangle 1612">
                <a:extLst>
                  <a:ext uri="{FF2B5EF4-FFF2-40B4-BE49-F238E27FC236}">
                    <a16:creationId xmlns:a16="http://schemas.microsoft.com/office/drawing/2014/main" id="{F33661BF-5D43-C545-8A23-4DAC5AA01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1" name="Rectangle 1613">
                <a:extLst>
                  <a:ext uri="{FF2B5EF4-FFF2-40B4-BE49-F238E27FC236}">
                    <a16:creationId xmlns:a16="http://schemas.microsoft.com/office/drawing/2014/main" id="{B444F162-A93F-6C4A-B111-8D64D3B93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2" name="Rectangle 1614">
                <a:extLst>
                  <a:ext uri="{FF2B5EF4-FFF2-40B4-BE49-F238E27FC236}">
                    <a16:creationId xmlns:a16="http://schemas.microsoft.com/office/drawing/2014/main" id="{CEF3915D-D4B9-8C4B-9900-8BF228AC1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3" name="Rectangle 1615">
                <a:extLst>
                  <a:ext uri="{FF2B5EF4-FFF2-40B4-BE49-F238E27FC236}">
                    <a16:creationId xmlns:a16="http://schemas.microsoft.com/office/drawing/2014/main" id="{5950C895-9946-2347-AEF3-B13391021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4" name="Rectangle 1616">
                <a:extLst>
                  <a:ext uri="{FF2B5EF4-FFF2-40B4-BE49-F238E27FC236}">
                    <a16:creationId xmlns:a16="http://schemas.microsoft.com/office/drawing/2014/main" id="{9180593C-2024-044B-BC34-FE1D1E073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5" name="Rectangle 1617">
                <a:extLst>
                  <a:ext uri="{FF2B5EF4-FFF2-40B4-BE49-F238E27FC236}">
                    <a16:creationId xmlns:a16="http://schemas.microsoft.com/office/drawing/2014/main" id="{3B90D0AD-31A6-DF49-9A8C-7348D1435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6" name="Rectangle 1618">
                <a:extLst>
                  <a:ext uri="{FF2B5EF4-FFF2-40B4-BE49-F238E27FC236}">
                    <a16:creationId xmlns:a16="http://schemas.microsoft.com/office/drawing/2014/main" id="{D2241201-BE87-F44C-9DB7-23AF3239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7" name="Rectangle 1619">
                <a:extLst>
                  <a:ext uri="{FF2B5EF4-FFF2-40B4-BE49-F238E27FC236}">
                    <a16:creationId xmlns:a16="http://schemas.microsoft.com/office/drawing/2014/main" id="{769D2940-F490-4742-A204-5697B357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8" name="Rectangle 1620">
                <a:extLst>
                  <a:ext uri="{FF2B5EF4-FFF2-40B4-BE49-F238E27FC236}">
                    <a16:creationId xmlns:a16="http://schemas.microsoft.com/office/drawing/2014/main" id="{6B737818-44DD-5044-A919-CB8EDC14E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9" name="Rectangle 1621">
                <a:extLst>
                  <a:ext uri="{FF2B5EF4-FFF2-40B4-BE49-F238E27FC236}">
                    <a16:creationId xmlns:a16="http://schemas.microsoft.com/office/drawing/2014/main" id="{E0A4B3E8-20DA-8D4E-BE2D-5F55F8ED7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0" name="Rectangle 1622">
                <a:extLst>
                  <a:ext uri="{FF2B5EF4-FFF2-40B4-BE49-F238E27FC236}">
                    <a16:creationId xmlns:a16="http://schemas.microsoft.com/office/drawing/2014/main" id="{0F0D5F72-0A46-0B43-A6D8-87469FCB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1" name="Rectangle 1623">
                <a:extLst>
                  <a:ext uri="{FF2B5EF4-FFF2-40B4-BE49-F238E27FC236}">
                    <a16:creationId xmlns:a16="http://schemas.microsoft.com/office/drawing/2014/main" id="{0A8A91E0-2A9F-AB42-9A33-8E33AC848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2" name="Rectangle 1624">
                <a:extLst>
                  <a:ext uri="{FF2B5EF4-FFF2-40B4-BE49-F238E27FC236}">
                    <a16:creationId xmlns:a16="http://schemas.microsoft.com/office/drawing/2014/main" id="{249D4120-31C4-A041-BD66-9A25AED2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3" name="Rectangle 1625">
                <a:extLst>
                  <a:ext uri="{FF2B5EF4-FFF2-40B4-BE49-F238E27FC236}">
                    <a16:creationId xmlns:a16="http://schemas.microsoft.com/office/drawing/2014/main" id="{89CBE3DE-D949-6B43-9382-B45E086B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4" name="Rectangle 1626">
                <a:extLst>
                  <a:ext uri="{FF2B5EF4-FFF2-40B4-BE49-F238E27FC236}">
                    <a16:creationId xmlns:a16="http://schemas.microsoft.com/office/drawing/2014/main" id="{226D022B-CC39-FC4A-9184-77B3B3CB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5" name="Rectangle 1627">
                <a:extLst>
                  <a:ext uri="{FF2B5EF4-FFF2-40B4-BE49-F238E27FC236}">
                    <a16:creationId xmlns:a16="http://schemas.microsoft.com/office/drawing/2014/main" id="{6CBF8395-CDE0-6349-AD00-9D28CA92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6" name="Rectangle 1628">
                <a:extLst>
                  <a:ext uri="{FF2B5EF4-FFF2-40B4-BE49-F238E27FC236}">
                    <a16:creationId xmlns:a16="http://schemas.microsoft.com/office/drawing/2014/main" id="{3CB27D7B-8693-934E-ADD9-28C0714A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7" name="Rectangle 1629">
                <a:extLst>
                  <a:ext uri="{FF2B5EF4-FFF2-40B4-BE49-F238E27FC236}">
                    <a16:creationId xmlns:a16="http://schemas.microsoft.com/office/drawing/2014/main" id="{5AA6E30B-19EB-6249-AC51-93101E1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8" name="Rectangle 1630">
                <a:extLst>
                  <a:ext uri="{FF2B5EF4-FFF2-40B4-BE49-F238E27FC236}">
                    <a16:creationId xmlns:a16="http://schemas.microsoft.com/office/drawing/2014/main" id="{A59C7F05-0AF2-8547-B04A-9C73EAED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9" name="Rectangle 1631">
                <a:extLst>
                  <a:ext uri="{FF2B5EF4-FFF2-40B4-BE49-F238E27FC236}">
                    <a16:creationId xmlns:a16="http://schemas.microsoft.com/office/drawing/2014/main" id="{73A54C13-3F90-2D41-9957-87C2B124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0" name="Rectangle 1632">
                <a:extLst>
                  <a:ext uri="{FF2B5EF4-FFF2-40B4-BE49-F238E27FC236}">
                    <a16:creationId xmlns:a16="http://schemas.microsoft.com/office/drawing/2014/main" id="{B5AFE5E3-ACDD-734E-AD31-F7B4CDB88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1" name="Rectangle 1633">
                <a:extLst>
                  <a:ext uri="{FF2B5EF4-FFF2-40B4-BE49-F238E27FC236}">
                    <a16:creationId xmlns:a16="http://schemas.microsoft.com/office/drawing/2014/main" id="{5F8ACE96-6574-EB4B-8F3E-56F468FC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2" name="Rectangle 1634">
                <a:extLst>
                  <a:ext uri="{FF2B5EF4-FFF2-40B4-BE49-F238E27FC236}">
                    <a16:creationId xmlns:a16="http://schemas.microsoft.com/office/drawing/2014/main" id="{A945C362-E907-A545-B151-86FE38CC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3" name="Rectangle 1635">
                <a:extLst>
                  <a:ext uri="{FF2B5EF4-FFF2-40B4-BE49-F238E27FC236}">
                    <a16:creationId xmlns:a16="http://schemas.microsoft.com/office/drawing/2014/main" id="{FF5D2CA3-D670-6448-BCAB-537CA1D6D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4" name="Rectangle 1636">
                <a:extLst>
                  <a:ext uri="{FF2B5EF4-FFF2-40B4-BE49-F238E27FC236}">
                    <a16:creationId xmlns:a16="http://schemas.microsoft.com/office/drawing/2014/main" id="{13DCAFAF-2AA5-3C4C-8BD6-5001FA4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5" name="Rectangle 1637">
                <a:extLst>
                  <a:ext uri="{FF2B5EF4-FFF2-40B4-BE49-F238E27FC236}">
                    <a16:creationId xmlns:a16="http://schemas.microsoft.com/office/drawing/2014/main" id="{9B499285-B699-2943-AF41-5EB7E7DA2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1" name="Group 1457">
              <a:extLst>
                <a:ext uri="{FF2B5EF4-FFF2-40B4-BE49-F238E27FC236}">
                  <a16:creationId xmlns:a16="http://schemas.microsoft.com/office/drawing/2014/main" id="{332432FA-DBF4-2447-A374-ACE160745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F1C7ADF2-86F7-D14B-A5D9-15E16C4DFA1C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53" name="Rectangle 1585">
                <a:extLst>
                  <a:ext uri="{FF2B5EF4-FFF2-40B4-BE49-F238E27FC236}">
                    <a16:creationId xmlns:a16="http://schemas.microsoft.com/office/drawing/2014/main" id="{75BBBEC0-FB30-F042-82C1-ADD6A9F1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4" name="Rectangle 1586">
                <a:extLst>
                  <a:ext uri="{FF2B5EF4-FFF2-40B4-BE49-F238E27FC236}">
                    <a16:creationId xmlns:a16="http://schemas.microsoft.com/office/drawing/2014/main" id="{F0E3BDBE-FCBF-5246-8FD0-5EDB9EAAE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5" name="Rectangle 1587">
                <a:extLst>
                  <a:ext uri="{FF2B5EF4-FFF2-40B4-BE49-F238E27FC236}">
                    <a16:creationId xmlns:a16="http://schemas.microsoft.com/office/drawing/2014/main" id="{9A8F052D-1876-D747-9351-4F8892CCA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6" name="Rectangle 1588">
                <a:extLst>
                  <a:ext uri="{FF2B5EF4-FFF2-40B4-BE49-F238E27FC236}">
                    <a16:creationId xmlns:a16="http://schemas.microsoft.com/office/drawing/2014/main" id="{F6C1580B-B004-594B-9871-86A1D14C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7" name="Rectangle 1589">
                <a:extLst>
                  <a:ext uri="{FF2B5EF4-FFF2-40B4-BE49-F238E27FC236}">
                    <a16:creationId xmlns:a16="http://schemas.microsoft.com/office/drawing/2014/main" id="{9DE1C825-E68E-4841-AFFF-B73CFF4D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8" name="Rectangle 1590">
                <a:extLst>
                  <a:ext uri="{FF2B5EF4-FFF2-40B4-BE49-F238E27FC236}">
                    <a16:creationId xmlns:a16="http://schemas.microsoft.com/office/drawing/2014/main" id="{7E13F644-E8C7-194C-8E57-38CEA4B35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9" name="Rectangle 1591">
                <a:extLst>
                  <a:ext uri="{FF2B5EF4-FFF2-40B4-BE49-F238E27FC236}">
                    <a16:creationId xmlns:a16="http://schemas.microsoft.com/office/drawing/2014/main" id="{5DE05AB7-CD5E-E24F-8BC4-4740AF233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0" name="Rectangle 1592">
                <a:extLst>
                  <a:ext uri="{FF2B5EF4-FFF2-40B4-BE49-F238E27FC236}">
                    <a16:creationId xmlns:a16="http://schemas.microsoft.com/office/drawing/2014/main" id="{8F5FEA5A-1849-8846-887A-4FC19EF1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1" name="Rectangle 1593">
                <a:extLst>
                  <a:ext uri="{FF2B5EF4-FFF2-40B4-BE49-F238E27FC236}">
                    <a16:creationId xmlns:a16="http://schemas.microsoft.com/office/drawing/2014/main" id="{C4E368A1-4566-2E41-8D32-E22E61D0D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2" name="Rectangle 1594">
                <a:extLst>
                  <a:ext uri="{FF2B5EF4-FFF2-40B4-BE49-F238E27FC236}">
                    <a16:creationId xmlns:a16="http://schemas.microsoft.com/office/drawing/2014/main" id="{56995D01-9554-5F43-ADAB-9691A0769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3" name="Rectangle 1595">
                <a:extLst>
                  <a:ext uri="{FF2B5EF4-FFF2-40B4-BE49-F238E27FC236}">
                    <a16:creationId xmlns:a16="http://schemas.microsoft.com/office/drawing/2014/main" id="{4608C200-A0CF-0B4E-92FE-010CFA778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4" name="Rectangle 1596">
                <a:extLst>
                  <a:ext uri="{FF2B5EF4-FFF2-40B4-BE49-F238E27FC236}">
                    <a16:creationId xmlns:a16="http://schemas.microsoft.com/office/drawing/2014/main" id="{1680BD5C-BFC5-4849-908F-04CD24A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5" name="Rectangle 1597">
                <a:extLst>
                  <a:ext uri="{FF2B5EF4-FFF2-40B4-BE49-F238E27FC236}">
                    <a16:creationId xmlns:a16="http://schemas.microsoft.com/office/drawing/2014/main" id="{D5CABA06-87CC-DF4F-8BC7-A6A62631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6" name="Rectangle 1598">
                <a:extLst>
                  <a:ext uri="{FF2B5EF4-FFF2-40B4-BE49-F238E27FC236}">
                    <a16:creationId xmlns:a16="http://schemas.microsoft.com/office/drawing/2014/main" id="{BA396B77-9D9E-2340-A20E-FEBCEEFE2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7" name="Rectangle 1599">
                <a:extLst>
                  <a:ext uri="{FF2B5EF4-FFF2-40B4-BE49-F238E27FC236}">
                    <a16:creationId xmlns:a16="http://schemas.microsoft.com/office/drawing/2014/main" id="{135F03C7-89BF-E14F-9467-7A2A51B0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8" name="Rectangle 1600">
                <a:extLst>
                  <a:ext uri="{FF2B5EF4-FFF2-40B4-BE49-F238E27FC236}">
                    <a16:creationId xmlns:a16="http://schemas.microsoft.com/office/drawing/2014/main" id="{ABFF48D7-5F5D-9747-A883-7643D07CB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9" name="Rectangle 1601">
                <a:extLst>
                  <a:ext uri="{FF2B5EF4-FFF2-40B4-BE49-F238E27FC236}">
                    <a16:creationId xmlns:a16="http://schemas.microsoft.com/office/drawing/2014/main" id="{DCEDB087-D1EA-4645-BDAD-5588D25D1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0" name="Rectangle 1602">
                <a:extLst>
                  <a:ext uri="{FF2B5EF4-FFF2-40B4-BE49-F238E27FC236}">
                    <a16:creationId xmlns:a16="http://schemas.microsoft.com/office/drawing/2014/main" id="{B27FE016-1A58-364B-92D0-49E06D83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1" name="Rectangle 1603">
                <a:extLst>
                  <a:ext uri="{FF2B5EF4-FFF2-40B4-BE49-F238E27FC236}">
                    <a16:creationId xmlns:a16="http://schemas.microsoft.com/office/drawing/2014/main" id="{E19A104E-5D70-1742-8591-1F0E6C02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2" name="Rectangle 1604">
                <a:extLst>
                  <a:ext uri="{FF2B5EF4-FFF2-40B4-BE49-F238E27FC236}">
                    <a16:creationId xmlns:a16="http://schemas.microsoft.com/office/drawing/2014/main" id="{2F125B1D-6C0F-6340-926A-D3812B73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3" name="Rectangle 1605">
                <a:extLst>
                  <a:ext uri="{FF2B5EF4-FFF2-40B4-BE49-F238E27FC236}">
                    <a16:creationId xmlns:a16="http://schemas.microsoft.com/office/drawing/2014/main" id="{A5AC24B6-A130-F747-8BF3-695A748C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4" name="Rectangle 1606">
                <a:extLst>
                  <a:ext uri="{FF2B5EF4-FFF2-40B4-BE49-F238E27FC236}">
                    <a16:creationId xmlns:a16="http://schemas.microsoft.com/office/drawing/2014/main" id="{96EF4069-5223-9048-805C-9F01130C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5" name="Rectangle 1607">
                <a:extLst>
                  <a:ext uri="{FF2B5EF4-FFF2-40B4-BE49-F238E27FC236}">
                    <a16:creationId xmlns:a16="http://schemas.microsoft.com/office/drawing/2014/main" id="{9AD3895E-71B6-C74B-9BD5-E40DE08C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6" name="Rectangle 1608">
                <a:extLst>
                  <a:ext uri="{FF2B5EF4-FFF2-40B4-BE49-F238E27FC236}">
                    <a16:creationId xmlns:a16="http://schemas.microsoft.com/office/drawing/2014/main" id="{EEF3FF3A-7F5F-204A-8CBD-069D1BB20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7" name="Rectangle 1609">
                <a:extLst>
                  <a:ext uri="{FF2B5EF4-FFF2-40B4-BE49-F238E27FC236}">
                    <a16:creationId xmlns:a16="http://schemas.microsoft.com/office/drawing/2014/main" id="{73E05228-E16C-7A43-949A-80DEB10E8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8" name="Rectangle 1610">
                <a:extLst>
                  <a:ext uri="{FF2B5EF4-FFF2-40B4-BE49-F238E27FC236}">
                    <a16:creationId xmlns:a16="http://schemas.microsoft.com/office/drawing/2014/main" id="{55A01740-A671-6D4C-B240-9FC11DF1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1" name="Group 1667">
            <a:extLst>
              <a:ext uri="{FF2B5EF4-FFF2-40B4-BE49-F238E27FC236}">
                <a16:creationId xmlns:a16="http://schemas.microsoft.com/office/drawing/2014/main" id="{B3DB968D-07B0-D042-AD9F-D1221C891950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E35E2BBB-5558-224E-95B0-38A26CCECFC6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860" name="Group 1486">
              <a:extLst>
                <a:ext uri="{FF2B5EF4-FFF2-40B4-BE49-F238E27FC236}">
                  <a16:creationId xmlns:a16="http://schemas.microsoft.com/office/drawing/2014/main" id="{82543E1C-7A08-3744-81F0-150E5153A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945" name="Rectangle 1754">
                <a:extLst>
                  <a:ext uri="{FF2B5EF4-FFF2-40B4-BE49-F238E27FC236}">
                    <a16:creationId xmlns:a16="http://schemas.microsoft.com/office/drawing/2014/main" id="{DA578229-4CF9-3A4C-A163-FB69776F1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6" name="TextBox 1755">
                <a:extLst>
                  <a:ext uri="{FF2B5EF4-FFF2-40B4-BE49-F238E27FC236}">
                    <a16:creationId xmlns:a16="http://schemas.microsoft.com/office/drawing/2014/main" id="{5D048975-2689-6548-9F8F-047BEDF06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861" name="Group 1428">
              <a:extLst>
                <a:ext uri="{FF2B5EF4-FFF2-40B4-BE49-F238E27FC236}">
                  <a16:creationId xmlns:a16="http://schemas.microsoft.com/office/drawing/2014/main" id="{EDD74F83-A3D6-3C48-9350-3E4E88FAA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7A2380F7-D448-B347-B87C-B5D890D2A38F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19" name="Rectangle 1728">
                <a:extLst>
                  <a:ext uri="{FF2B5EF4-FFF2-40B4-BE49-F238E27FC236}">
                    <a16:creationId xmlns:a16="http://schemas.microsoft.com/office/drawing/2014/main" id="{70610787-18EB-0347-8FEF-326487C2F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0" name="Rectangle 1729">
                <a:extLst>
                  <a:ext uri="{FF2B5EF4-FFF2-40B4-BE49-F238E27FC236}">
                    <a16:creationId xmlns:a16="http://schemas.microsoft.com/office/drawing/2014/main" id="{9E77BBE2-4BA0-5D44-A2E2-B06B97E3C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1" name="Rectangle 1730">
                <a:extLst>
                  <a:ext uri="{FF2B5EF4-FFF2-40B4-BE49-F238E27FC236}">
                    <a16:creationId xmlns:a16="http://schemas.microsoft.com/office/drawing/2014/main" id="{E83B24BF-9E39-F447-9BAC-73BFC0B4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2" name="Rectangle 1731">
                <a:extLst>
                  <a:ext uri="{FF2B5EF4-FFF2-40B4-BE49-F238E27FC236}">
                    <a16:creationId xmlns:a16="http://schemas.microsoft.com/office/drawing/2014/main" id="{901B46C7-D455-0C43-B528-0D0BCF2E1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3" name="Rectangle 1732">
                <a:extLst>
                  <a:ext uri="{FF2B5EF4-FFF2-40B4-BE49-F238E27FC236}">
                    <a16:creationId xmlns:a16="http://schemas.microsoft.com/office/drawing/2014/main" id="{EAA675C3-9440-8B48-B0AA-174FCF8AE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4" name="Rectangle 1733">
                <a:extLst>
                  <a:ext uri="{FF2B5EF4-FFF2-40B4-BE49-F238E27FC236}">
                    <a16:creationId xmlns:a16="http://schemas.microsoft.com/office/drawing/2014/main" id="{778F8BC5-990E-F040-A90C-BC33B8DB0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5" name="Rectangle 1734">
                <a:extLst>
                  <a:ext uri="{FF2B5EF4-FFF2-40B4-BE49-F238E27FC236}">
                    <a16:creationId xmlns:a16="http://schemas.microsoft.com/office/drawing/2014/main" id="{98E01924-53A1-E744-A507-7B113641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6" name="Rectangle 1735">
                <a:extLst>
                  <a:ext uri="{FF2B5EF4-FFF2-40B4-BE49-F238E27FC236}">
                    <a16:creationId xmlns:a16="http://schemas.microsoft.com/office/drawing/2014/main" id="{3B4CA793-C2E2-DD4F-974C-CF2F477D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7" name="Rectangle 1736">
                <a:extLst>
                  <a:ext uri="{FF2B5EF4-FFF2-40B4-BE49-F238E27FC236}">
                    <a16:creationId xmlns:a16="http://schemas.microsoft.com/office/drawing/2014/main" id="{ADDD5F36-7CAE-B441-83A8-5CC4072B2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8" name="Rectangle 1737">
                <a:extLst>
                  <a:ext uri="{FF2B5EF4-FFF2-40B4-BE49-F238E27FC236}">
                    <a16:creationId xmlns:a16="http://schemas.microsoft.com/office/drawing/2014/main" id="{CDACBAA6-538C-4240-AAC7-AC118633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9" name="Rectangle 1738">
                <a:extLst>
                  <a:ext uri="{FF2B5EF4-FFF2-40B4-BE49-F238E27FC236}">
                    <a16:creationId xmlns:a16="http://schemas.microsoft.com/office/drawing/2014/main" id="{57C1CB2D-A2C7-5F4F-9D78-B627EA99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0" name="Rectangle 1739">
                <a:extLst>
                  <a:ext uri="{FF2B5EF4-FFF2-40B4-BE49-F238E27FC236}">
                    <a16:creationId xmlns:a16="http://schemas.microsoft.com/office/drawing/2014/main" id="{16409030-0C2B-CD40-AE6C-3C39DBB77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1" name="Rectangle 1740">
                <a:extLst>
                  <a:ext uri="{FF2B5EF4-FFF2-40B4-BE49-F238E27FC236}">
                    <a16:creationId xmlns:a16="http://schemas.microsoft.com/office/drawing/2014/main" id="{87A84056-16DF-4844-AF78-450A8096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2" name="Rectangle 1741">
                <a:extLst>
                  <a:ext uri="{FF2B5EF4-FFF2-40B4-BE49-F238E27FC236}">
                    <a16:creationId xmlns:a16="http://schemas.microsoft.com/office/drawing/2014/main" id="{FD1ABA78-0FAC-0F4B-BA2D-8820BB0E5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3" name="Rectangle 1742">
                <a:extLst>
                  <a:ext uri="{FF2B5EF4-FFF2-40B4-BE49-F238E27FC236}">
                    <a16:creationId xmlns:a16="http://schemas.microsoft.com/office/drawing/2014/main" id="{3C178E37-1301-F84F-A353-B0B38AA6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4" name="Rectangle 1743">
                <a:extLst>
                  <a:ext uri="{FF2B5EF4-FFF2-40B4-BE49-F238E27FC236}">
                    <a16:creationId xmlns:a16="http://schemas.microsoft.com/office/drawing/2014/main" id="{3A8BA9FD-E330-9E4B-9C31-40D1D5B2A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5" name="Rectangle 1744">
                <a:extLst>
                  <a:ext uri="{FF2B5EF4-FFF2-40B4-BE49-F238E27FC236}">
                    <a16:creationId xmlns:a16="http://schemas.microsoft.com/office/drawing/2014/main" id="{6ACC84A6-F397-4846-972F-035EEF7BD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6" name="Rectangle 1745">
                <a:extLst>
                  <a:ext uri="{FF2B5EF4-FFF2-40B4-BE49-F238E27FC236}">
                    <a16:creationId xmlns:a16="http://schemas.microsoft.com/office/drawing/2014/main" id="{2327083C-9BE4-3146-B853-5AA5D569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7" name="Rectangle 1746">
                <a:extLst>
                  <a:ext uri="{FF2B5EF4-FFF2-40B4-BE49-F238E27FC236}">
                    <a16:creationId xmlns:a16="http://schemas.microsoft.com/office/drawing/2014/main" id="{9412D4D6-7411-C749-93D2-EA5D07F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8" name="Rectangle 1747">
                <a:extLst>
                  <a:ext uri="{FF2B5EF4-FFF2-40B4-BE49-F238E27FC236}">
                    <a16:creationId xmlns:a16="http://schemas.microsoft.com/office/drawing/2014/main" id="{23754D68-FA45-C04B-96C1-E2A8A04C2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9" name="Rectangle 1748">
                <a:extLst>
                  <a:ext uri="{FF2B5EF4-FFF2-40B4-BE49-F238E27FC236}">
                    <a16:creationId xmlns:a16="http://schemas.microsoft.com/office/drawing/2014/main" id="{08B8F7DB-2227-D94E-BD2C-8BA9DFC92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0" name="Rectangle 1749">
                <a:extLst>
                  <a:ext uri="{FF2B5EF4-FFF2-40B4-BE49-F238E27FC236}">
                    <a16:creationId xmlns:a16="http://schemas.microsoft.com/office/drawing/2014/main" id="{53C92318-BD1A-394B-9B5C-BD3FC07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1" name="Rectangle 1750">
                <a:extLst>
                  <a:ext uri="{FF2B5EF4-FFF2-40B4-BE49-F238E27FC236}">
                    <a16:creationId xmlns:a16="http://schemas.microsoft.com/office/drawing/2014/main" id="{D2C32E3B-5F1B-AB48-85CA-1CC156A7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2" name="Rectangle 1751">
                <a:extLst>
                  <a:ext uri="{FF2B5EF4-FFF2-40B4-BE49-F238E27FC236}">
                    <a16:creationId xmlns:a16="http://schemas.microsoft.com/office/drawing/2014/main" id="{CD946466-44B2-AB49-82A0-23F08E5AA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3" name="Rectangle 1752">
                <a:extLst>
                  <a:ext uri="{FF2B5EF4-FFF2-40B4-BE49-F238E27FC236}">
                    <a16:creationId xmlns:a16="http://schemas.microsoft.com/office/drawing/2014/main" id="{B1BB75E3-7DBC-C14F-8029-B96C9DF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4" name="Rectangle 1753">
                <a:extLst>
                  <a:ext uri="{FF2B5EF4-FFF2-40B4-BE49-F238E27FC236}">
                    <a16:creationId xmlns:a16="http://schemas.microsoft.com/office/drawing/2014/main" id="{BD5451A6-057C-EA46-949E-59712A4BC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2" name="Group 1429">
              <a:extLst>
                <a:ext uri="{FF2B5EF4-FFF2-40B4-BE49-F238E27FC236}">
                  <a16:creationId xmlns:a16="http://schemas.microsoft.com/office/drawing/2014/main" id="{BC6763DB-2211-D647-9BAD-E483090DC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D30B2E40-EE19-B941-A64B-6251B3BD7AFB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92" name="Rectangle 1701">
                <a:extLst>
                  <a:ext uri="{FF2B5EF4-FFF2-40B4-BE49-F238E27FC236}">
                    <a16:creationId xmlns:a16="http://schemas.microsoft.com/office/drawing/2014/main" id="{FA95DDFD-8C66-4943-9C9D-0624FDD97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3" name="Rectangle 1702">
                <a:extLst>
                  <a:ext uri="{FF2B5EF4-FFF2-40B4-BE49-F238E27FC236}">
                    <a16:creationId xmlns:a16="http://schemas.microsoft.com/office/drawing/2014/main" id="{9AFA1313-4910-0742-8A09-5DB201F23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4" name="Rectangle 1703">
                <a:extLst>
                  <a:ext uri="{FF2B5EF4-FFF2-40B4-BE49-F238E27FC236}">
                    <a16:creationId xmlns:a16="http://schemas.microsoft.com/office/drawing/2014/main" id="{DF041F6F-5CDE-1E43-9187-CA48C23F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5" name="Rectangle 1704">
                <a:extLst>
                  <a:ext uri="{FF2B5EF4-FFF2-40B4-BE49-F238E27FC236}">
                    <a16:creationId xmlns:a16="http://schemas.microsoft.com/office/drawing/2014/main" id="{F4D325AF-834D-AB4A-8AFB-652131D23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6" name="Rectangle 1705">
                <a:extLst>
                  <a:ext uri="{FF2B5EF4-FFF2-40B4-BE49-F238E27FC236}">
                    <a16:creationId xmlns:a16="http://schemas.microsoft.com/office/drawing/2014/main" id="{B2DE72CB-6234-EA42-8660-4B3CEADE0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7" name="Rectangle 1706">
                <a:extLst>
                  <a:ext uri="{FF2B5EF4-FFF2-40B4-BE49-F238E27FC236}">
                    <a16:creationId xmlns:a16="http://schemas.microsoft.com/office/drawing/2014/main" id="{954A3CC3-BE98-7548-A559-61D74448C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8" name="Rectangle 1707">
                <a:extLst>
                  <a:ext uri="{FF2B5EF4-FFF2-40B4-BE49-F238E27FC236}">
                    <a16:creationId xmlns:a16="http://schemas.microsoft.com/office/drawing/2014/main" id="{A7D0DF5D-871E-8C4F-BB6C-69750A037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9" name="Rectangle 1708">
                <a:extLst>
                  <a:ext uri="{FF2B5EF4-FFF2-40B4-BE49-F238E27FC236}">
                    <a16:creationId xmlns:a16="http://schemas.microsoft.com/office/drawing/2014/main" id="{1268C802-DE4E-B346-A199-BA0808CE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0" name="Rectangle 1709">
                <a:extLst>
                  <a:ext uri="{FF2B5EF4-FFF2-40B4-BE49-F238E27FC236}">
                    <a16:creationId xmlns:a16="http://schemas.microsoft.com/office/drawing/2014/main" id="{DB0029E1-F0A2-4844-BD05-7643663CC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1" name="Rectangle 1710">
                <a:extLst>
                  <a:ext uri="{FF2B5EF4-FFF2-40B4-BE49-F238E27FC236}">
                    <a16:creationId xmlns:a16="http://schemas.microsoft.com/office/drawing/2014/main" id="{71ACEE82-A9EF-6D40-9F38-5B121BC75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2" name="Rectangle 1711">
                <a:extLst>
                  <a:ext uri="{FF2B5EF4-FFF2-40B4-BE49-F238E27FC236}">
                    <a16:creationId xmlns:a16="http://schemas.microsoft.com/office/drawing/2014/main" id="{0A50DFCA-1A84-9849-8295-696EE81AD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3" name="Rectangle 1712">
                <a:extLst>
                  <a:ext uri="{FF2B5EF4-FFF2-40B4-BE49-F238E27FC236}">
                    <a16:creationId xmlns:a16="http://schemas.microsoft.com/office/drawing/2014/main" id="{048A0D5C-00BE-3642-8274-1A1536B2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4" name="Rectangle 1713">
                <a:extLst>
                  <a:ext uri="{FF2B5EF4-FFF2-40B4-BE49-F238E27FC236}">
                    <a16:creationId xmlns:a16="http://schemas.microsoft.com/office/drawing/2014/main" id="{15CCEAD8-48D7-8242-8094-E756BDE4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5" name="Rectangle 1714">
                <a:extLst>
                  <a:ext uri="{FF2B5EF4-FFF2-40B4-BE49-F238E27FC236}">
                    <a16:creationId xmlns:a16="http://schemas.microsoft.com/office/drawing/2014/main" id="{04CE9C5A-E835-9944-8F8C-66BEA9AC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6" name="Rectangle 1715">
                <a:extLst>
                  <a:ext uri="{FF2B5EF4-FFF2-40B4-BE49-F238E27FC236}">
                    <a16:creationId xmlns:a16="http://schemas.microsoft.com/office/drawing/2014/main" id="{0F80323D-C1A0-7848-B450-3E6DA344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7" name="Rectangle 1716">
                <a:extLst>
                  <a:ext uri="{FF2B5EF4-FFF2-40B4-BE49-F238E27FC236}">
                    <a16:creationId xmlns:a16="http://schemas.microsoft.com/office/drawing/2014/main" id="{57EB4944-0A22-704E-9B62-AAD7FB5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8" name="Rectangle 1717">
                <a:extLst>
                  <a:ext uri="{FF2B5EF4-FFF2-40B4-BE49-F238E27FC236}">
                    <a16:creationId xmlns:a16="http://schemas.microsoft.com/office/drawing/2014/main" id="{818CDDF5-689B-4C45-9746-7F458A17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9" name="Rectangle 1718">
                <a:extLst>
                  <a:ext uri="{FF2B5EF4-FFF2-40B4-BE49-F238E27FC236}">
                    <a16:creationId xmlns:a16="http://schemas.microsoft.com/office/drawing/2014/main" id="{54BFD46E-1484-ED4F-8C98-BF07E89E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0" name="Rectangle 1719">
                <a:extLst>
                  <a:ext uri="{FF2B5EF4-FFF2-40B4-BE49-F238E27FC236}">
                    <a16:creationId xmlns:a16="http://schemas.microsoft.com/office/drawing/2014/main" id="{B5AAC054-8658-624A-B2BE-D481E49A9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1" name="Rectangle 1720">
                <a:extLst>
                  <a:ext uri="{FF2B5EF4-FFF2-40B4-BE49-F238E27FC236}">
                    <a16:creationId xmlns:a16="http://schemas.microsoft.com/office/drawing/2014/main" id="{981FB93B-2043-A240-8E79-A1518B7E9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2" name="Rectangle 1721">
                <a:extLst>
                  <a:ext uri="{FF2B5EF4-FFF2-40B4-BE49-F238E27FC236}">
                    <a16:creationId xmlns:a16="http://schemas.microsoft.com/office/drawing/2014/main" id="{744B8966-D624-BF44-822E-1EBC4C0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3" name="Rectangle 1722">
                <a:extLst>
                  <a:ext uri="{FF2B5EF4-FFF2-40B4-BE49-F238E27FC236}">
                    <a16:creationId xmlns:a16="http://schemas.microsoft.com/office/drawing/2014/main" id="{B4CF67E1-4724-8042-BC2C-101352982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4" name="Rectangle 1723">
                <a:extLst>
                  <a:ext uri="{FF2B5EF4-FFF2-40B4-BE49-F238E27FC236}">
                    <a16:creationId xmlns:a16="http://schemas.microsoft.com/office/drawing/2014/main" id="{703BE061-8B0E-3A46-8C4B-86B7408C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5" name="Rectangle 1724">
                <a:extLst>
                  <a:ext uri="{FF2B5EF4-FFF2-40B4-BE49-F238E27FC236}">
                    <a16:creationId xmlns:a16="http://schemas.microsoft.com/office/drawing/2014/main" id="{B689725A-72D7-0143-A9B5-FE150F9BA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6" name="Rectangle 1725">
                <a:extLst>
                  <a:ext uri="{FF2B5EF4-FFF2-40B4-BE49-F238E27FC236}">
                    <a16:creationId xmlns:a16="http://schemas.microsoft.com/office/drawing/2014/main" id="{9531598F-FF71-034A-8D0A-E4C51CE7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7" name="Rectangle 1726">
                <a:extLst>
                  <a:ext uri="{FF2B5EF4-FFF2-40B4-BE49-F238E27FC236}">
                    <a16:creationId xmlns:a16="http://schemas.microsoft.com/office/drawing/2014/main" id="{EC74E84A-53A7-504C-820D-622492CB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3" name="Group 1457">
              <a:extLst>
                <a:ext uri="{FF2B5EF4-FFF2-40B4-BE49-F238E27FC236}">
                  <a16:creationId xmlns:a16="http://schemas.microsoft.com/office/drawing/2014/main" id="{92028DE2-E579-DB42-9A5C-0FC82BA9D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643C136C-E588-E54E-B6F4-7CC9E9C8033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65" name="Rectangle 1674">
                <a:extLst>
                  <a:ext uri="{FF2B5EF4-FFF2-40B4-BE49-F238E27FC236}">
                    <a16:creationId xmlns:a16="http://schemas.microsoft.com/office/drawing/2014/main" id="{8F2F00FD-B1F1-A546-855D-14E6BA17E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6" name="Rectangle 1675">
                <a:extLst>
                  <a:ext uri="{FF2B5EF4-FFF2-40B4-BE49-F238E27FC236}">
                    <a16:creationId xmlns:a16="http://schemas.microsoft.com/office/drawing/2014/main" id="{E5F7A8B8-30D2-9B4D-A12D-4B066062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7" name="Rectangle 1676">
                <a:extLst>
                  <a:ext uri="{FF2B5EF4-FFF2-40B4-BE49-F238E27FC236}">
                    <a16:creationId xmlns:a16="http://schemas.microsoft.com/office/drawing/2014/main" id="{2C9E8EB5-342A-7640-A3F9-0E275F96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8" name="Rectangle 1677">
                <a:extLst>
                  <a:ext uri="{FF2B5EF4-FFF2-40B4-BE49-F238E27FC236}">
                    <a16:creationId xmlns:a16="http://schemas.microsoft.com/office/drawing/2014/main" id="{C5395E22-BFE9-F248-B018-D9ECE8AB3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9" name="Rectangle 1678">
                <a:extLst>
                  <a:ext uri="{FF2B5EF4-FFF2-40B4-BE49-F238E27FC236}">
                    <a16:creationId xmlns:a16="http://schemas.microsoft.com/office/drawing/2014/main" id="{CD28C688-5A0F-C64F-8DB2-DA2FA4B0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0" name="Rectangle 1679">
                <a:extLst>
                  <a:ext uri="{FF2B5EF4-FFF2-40B4-BE49-F238E27FC236}">
                    <a16:creationId xmlns:a16="http://schemas.microsoft.com/office/drawing/2014/main" id="{87CC9E6A-F5D9-534F-AF58-1DC87176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1" name="Rectangle 1680">
                <a:extLst>
                  <a:ext uri="{FF2B5EF4-FFF2-40B4-BE49-F238E27FC236}">
                    <a16:creationId xmlns:a16="http://schemas.microsoft.com/office/drawing/2014/main" id="{31C9E846-DDB5-AF44-965C-B93DAA4D1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2" name="Rectangle 1681">
                <a:extLst>
                  <a:ext uri="{FF2B5EF4-FFF2-40B4-BE49-F238E27FC236}">
                    <a16:creationId xmlns:a16="http://schemas.microsoft.com/office/drawing/2014/main" id="{E4F716C4-C6C0-BE43-9FF1-77780F87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3" name="Rectangle 1682">
                <a:extLst>
                  <a:ext uri="{FF2B5EF4-FFF2-40B4-BE49-F238E27FC236}">
                    <a16:creationId xmlns:a16="http://schemas.microsoft.com/office/drawing/2014/main" id="{2B95EFD0-35A0-104E-9B63-FA8CC1DA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4" name="Rectangle 1683">
                <a:extLst>
                  <a:ext uri="{FF2B5EF4-FFF2-40B4-BE49-F238E27FC236}">
                    <a16:creationId xmlns:a16="http://schemas.microsoft.com/office/drawing/2014/main" id="{18CFE483-2774-5949-985B-E9B995D7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5" name="Rectangle 1684">
                <a:extLst>
                  <a:ext uri="{FF2B5EF4-FFF2-40B4-BE49-F238E27FC236}">
                    <a16:creationId xmlns:a16="http://schemas.microsoft.com/office/drawing/2014/main" id="{F0B6B97B-4B23-3143-92C0-3E8328384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6" name="Rectangle 1685">
                <a:extLst>
                  <a:ext uri="{FF2B5EF4-FFF2-40B4-BE49-F238E27FC236}">
                    <a16:creationId xmlns:a16="http://schemas.microsoft.com/office/drawing/2014/main" id="{E7521943-7F78-0242-8518-2E45A799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7" name="Rectangle 1686">
                <a:extLst>
                  <a:ext uri="{FF2B5EF4-FFF2-40B4-BE49-F238E27FC236}">
                    <a16:creationId xmlns:a16="http://schemas.microsoft.com/office/drawing/2014/main" id="{4D78495B-58C9-7D4C-AA66-95AC082BE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8" name="Rectangle 1687">
                <a:extLst>
                  <a:ext uri="{FF2B5EF4-FFF2-40B4-BE49-F238E27FC236}">
                    <a16:creationId xmlns:a16="http://schemas.microsoft.com/office/drawing/2014/main" id="{64816857-5598-174A-9013-8E7E493D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9" name="Rectangle 1688">
                <a:extLst>
                  <a:ext uri="{FF2B5EF4-FFF2-40B4-BE49-F238E27FC236}">
                    <a16:creationId xmlns:a16="http://schemas.microsoft.com/office/drawing/2014/main" id="{C2F3B38A-92F0-D44E-B792-F9ECF43B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0" name="Rectangle 1689">
                <a:extLst>
                  <a:ext uri="{FF2B5EF4-FFF2-40B4-BE49-F238E27FC236}">
                    <a16:creationId xmlns:a16="http://schemas.microsoft.com/office/drawing/2014/main" id="{01B0159D-FCB2-7E48-9470-8A8F04861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1" name="Rectangle 1690">
                <a:extLst>
                  <a:ext uri="{FF2B5EF4-FFF2-40B4-BE49-F238E27FC236}">
                    <a16:creationId xmlns:a16="http://schemas.microsoft.com/office/drawing/2014/main" id="{BEB003B4-5F26-EB4F-992E-0CB2919F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2" name="Rectangle 1691">
                <a:extLst>
                  <a:ext uri="{FF2B5EF4-FFF2-40B4-BE49-F238E27FC236}">
                    <a16:creationId xmlns:a16="http://schemas.microsoft.com/office/drawing/2014/main" id="{9C5DB51B-E4A1-A64E-AD64-4A92A04E3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3" name="Rectangle 1692">
                <a:extLst>
                  <a:ext uri="{FF2B5EF4-FFF2-40B4-BE49-F238E27FC236}">
                    <a16:creationId xmlns:a16="http://schemas.microsoft.com/office/drawing/2014/main" id="{4DE4013B-6A26-7A48-8A8A-BA6C7B425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4" name="Rectangle 1693">
                <a:extLst>
                  <a:ext uri="{FF2B5EF4-FFF2-40B4-BE49-F238E27FC236}">
                    <a16:creationId xmlns:a16="http://schemas.microsoft.com/office/drawing/2014/main" id="{F830E3CB-2246-5248-B199-8FBC027B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5" name="Rectangle 1694">
                <a:extLst>
                  <a:ext uri="{FF2B5EF4-FFF2-40B4-BE49-F238E27FC236}">
                    <a16:creationId xmlns:a16="http://schemas.microsoft.com/office/drawing/2014/main" id="{02F6EFF8-F8AD-EA4E-BD64-F0DCF2206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6" name="Rectangle 1695">
                <a:extLst>
                  <a:ext uri="{FF2B5EF4-FFF2-40B4-BE49-F238E27FC236}">
                    <a16:creationId xmlns:a16="http://schemas.microsoft.com/office/drawing/2014/main" id="{C6FBAADC-1E69-F540-B072-96BB81D1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7" name="Rectangle 1696">
                <a:extLst>
                  <a:ext uri="{FF2B5EF4-FFF2-40B4-BE49-F238E27FC236}">
                    <a16:creationId xmlns:a16="http://schemas.microsoft.com/office/drawing/2014/main" id="{27F5746E-5A0C-3241-885B-83C299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8" name="Rectangle 1697">
                <a:extLst>
                  <a:ext uri="{FF2B5EF4-FFF2-40B4-BE49-F238E27FC236}">
                    <a16:creationId xmlns:a16="http://schemas.microsoft.com/office/drawing/2014/main" id="{0FA25343-FDBB-024A-B2FB-0EEAEB70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9" name="Rectangle 1698">
                <a:extLst>
                  <a:ext uri="{FF2B5EF4-FFF2-40B4-BE49-F238E27FC236}">
                    <a16:creationId xmlns:a16="http://schemas.microsoft.com/office/drawing/2014/main" id="{4032706B-5315-8C41-909D-333009D80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0" name="Rectangle 1699">
                <a:extLst>
                  <a:ext uri="{FF2B5EF4-FFF2-40B4-BE49-F238E27FC236}">
                    <a16:creationId xmlns:a16="http://schemas.microsoft.com/office/drawing/2014/main" id="{32E83A2C-1591-B246-89A9-D7C8F6A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2" name="Group 1756">
            <a:extLst>
              <a:ext uri="{FF2B5EF4-FFF2-40B4-BE49-F238E27FC236}">
                <a16:creationId xmlns:a16="http://schemas.microsoft.com/office/drawing/2014/main" id="{09443A9E-2396-5C42-8BFD-42E3366D6365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235094-2CA6-1846-964F-5FE4F08745E0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772" name="Group 1486">
              <a:extLst>
                <a:ext uri="{FF2B5EF4-FFF2-40B4-BE49-F238E27FC236}">
                  <a16:creationId xmlns:a16="http://schemas.microsoft.com/office/drawing/2014/main" id="{8EDED963-B8D8-874A-B528-F5E5259DF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857" name="Rectangle 1843">
                <a:extLst>
                  <a:ext uri="{FF2B5EF4-FFF2-40B4-BE49-F238E27FC236}">
                    <a16:creationId xmlns:a16="http://schemas.microsoft.com/office/drawing/2014/main" id="{A7F80446-2873-6C4B-AAF2-2F1732EB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8" name="TextBox 1844">
                <a:extLst>
                  <a:ext uri="{FF2B5EF4-FFF2-40B4-BE49-F238E27FC236}">
                    <a16:creationId xmlns:a16="http://schemas.microsoft.com/office/drawing/2014/main" id="{DB99197A-F70C-F142-A43F-822A5659D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773" name="Group 1428">
              <a:extLst>
                <a:ext uri="{FF2B5EF4-FFF2-40B4-BE49-F238E27FC236}">
                  <a16:creationId xmlns:a16="http://schemas.microsoft.com/office/drawing/2014/main" id="{5E340892-486B-CB4E-AFC3-EB871E633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46E4959E-C30C-B74E-AD0E-0CF8374C471E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31" name="Rectangle 1817">
                <a:extLst>
                  <a:ext uri="{FF2B5EF4-FFF2-40B4-BE49-F238E27FC236}">
                    <a16:creationId xmlns:a16="http://schemas.microsoft.com/office/drawing/2014/main" id="{C9207547-A6BD-5A44-B7AE-9C152E0A3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2" name="Rectangle 1818">
                <a:extLst>
                  <a:ext uri="{FF2B5EF4-FFF2-40B4-BE49-F238E27FC236}">
                    <a16:creationId xmlns:a16="http://schemas.microsoft.com/office/drawing/2014/main" id="{C4663CD4-C9B3-124E-A528-AC28378A9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3" name="Rectangle 1819">
                <a:extLst>
                  <a:ext uri="{FF2B5EF4-FFF2-40B4-BE49-F238E27FC236}">
                    <a16:creationId xmlns:a16="http://schemas.microsoft.com/office/drawing/2014/main" id="{57C50635-733B-B848-83BD-CDE9D37E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4" name="Rectangle 1820">
                <a:extLst>
                  <a:ext uri="{FF2B5EF4-FFF2-40B4-BE49-F238E27FC236}">
                    <a16:creationId xmlns:a16="http://schemas.microsoft.com/office/drawing/2014/main" id="{1B28806D-D66F-F74F-B8EE-6CF355B9F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5" name="Rectangle 1821">
                <a:extLst>
                  <a:ext uri="{FF2B5EF4-FFF2-40B4-BE49-F238E27FC236}">
                    <a16:creationId xmlns:a16="http://schemas.microsoft.com/office/drawing/2014/main" id="{69047B03-7FD4-924F-9DD8-B56EFDFA0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6" name="Rectangle 1822">
                <a:extLst>
                  <a:ext uri="{FF2B5EF4-FFF2-40B4-BE49-F238E27FC236}">
                    <a16:creationId xmlns:a16="http://schemas.microsoft.com/office/drawing/2014/main" id="{51CC03B4-5837-A440-8C9A-E31E79A3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7" name="Rectangle 1823">
                <a:extLst>
                  <a:ext uri="{FF2B5EF4-FFF2-40B4-BE49-F238E27FC236}">
                    <a16:creationId xmlns:a16="http://schemas.microsoft.com/office/drawing/2014/main" id="{0F273501-3724-EE4F-85CA-8F974ABF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8" name="Rectangle 1824">
                <a:extLst>
                  <a:ext uri="{FF2B5EF4-FFF2-40B4-BE49-F238E27FC236}">
                    <a16:creationId xmlns:a16="http://schemas.microsoft.com/office/drawing/2014/main" id="{01009A18-2A4F-EC46-9916-C67D6519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9" name="Rectangle 1825">
                <a:extLst>
                  <a:ext uri="{FF2B5EF4-FFF2-40B4-BE49-F238E27FC236}">
                    <a16:creationId xmlns:a16="http://schemas.microsoft.com/office/drawing/2014/main" id="{0403E799-07A8-5B44-93DC-AEF906143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0" name="Rectangle 1826">
                <a:extLst>
                  <a:ext uri="{FF2B5EF4-FFF2-40B4-BE49-F238E27FC236}">
                    <a16:creationId xmlns:a16="http://schemas.microsoft.com/office/drawing/2014/main" id="{64ED62DA-1BFB-014D-B45B-26789005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1" name="Rectangle 1827">
                <a:extLst>
                  <a:ext uri="{FF2B5EF4-FFF2-40B4-BE49-F238E27FC236}">
                    <a16:creationId xmlns:a16="http://schemas.microsoft.com/office/drawing/2014/main" id="{1541A5B8-71F4-274C-9D3B-6C740EEC3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2" name="Rectangle 1828">
                <a:extLst>
                  <a:ext uri="{FF2B5EF4-FFF2-40B4-BE49-F238E27FC236}">
                    <a16:creationId xmlns:a16="http://schemas.microsoft.com/office/drawing/2014/main" id="{446D5D86-13FA-614C-91D2-0C7C6FF3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3" name="Rectangle 1829">
                <a:extLst>
                  <a:ext uri="{FF2B5EF4-FFF2-40B4-BE49-F238E27FC236}">
                    <a16:creationId xmlns:a16="http://schemas.microsoft.com/office/drawing/2014/main" id="{1338A2AF-6643-7C4B-A477-85823BFC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4" name="Rectangle 1830">
                <a:extLst>
                  <a:ext uri="{FF2B5EF4-FFF2-40B4-BE49-F238E27FC236}">
                    <a16:creationId xmlns:a16="http://schemas.microsoft.com/office/drawing/2014/main" id="{D1FEAFC2-DEF2-E24C-91C0-CB017C046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5" name="Rectangle 1831">
                <a:extLst>
                  <a:ext uri="{FF2B5EF4-FFF2-40B4-BE49-F238E27FC236}">
                    <a16:creationId xmlns:a16="http://schemas.microsoft.com/office/drawing/2014/main" id="{EB8CEC23-D0A2-B94B-A40F-47785CA5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6" name="Rectangle 1832">
                <a:extLst>
                  <a:ext uri="{FF2B5EF4-FFF2-40B4-BE49-F238E27FC236}">
                    <a16:creationId xmlns:a16="http://schemas.microsoft.com/office/drawing/2014/main" id="{E923812F-C8FB-3A40-A960-B60A498D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7" name="Rectangle 1833">
                <a:extLst>
                  <a:ext uri="{FF2B5EF4-FFF2-40B4-BE49-F238E27FC236}">
                    <a16:creationId xmlns:a16="http://schemas.microsoft.com/office/drawing/2014/main" id="{972B39F1-DAF7-9F4C-935A-408CFBAA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8" name="Rectangle 1834">
                <a:extLst>
                  <a:ext uri="{FF2B5EF4-FFF2-40B4-BE49-F238E27FC236}">
                    <a16:creationId xmlns:a16="http://schemas.microsoft.com/office/drawing/2014/main" id="{F72D6AA3-00DB-5B4E-A019-4FAF2AAD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9" name="Rectangle 1835">
                <a:extLst>
                  <a:ext uri="{FF2B5EF4-FFF2-40B4-BE49-F238E27FC236}">
                    <a16:creationId xmlns:a16="http://schemas.microsoft.com/office/drawing/2014/main" id="{30ABFC25-E623-2741-BC37-789ABC29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0" name="Rectangle 1836">
                <a:extLst>
                  <a:ext uri="{FF2B5EF4-FFF2-40B4-BE49-F238E27FC236}">
                    <a16:creationId xmlns:a16="http://schemas.microsoft.com/office/drawing/2014/main" id="{8CBDCE68-57CD-5F4F-8D2D-DAC865017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1" name="Rectangle 1837">
                <a:extLst>
                  <a:ext uri="{FF2B5EF4-FFF2-40B4-BE49-F238E27FC236}">
                    <a16:creationId xmlns:a16="http://schemas.microsoft.com/office/drawing/2014/main" id="{3DCFDA2C-25C3-AA40-BB46-226FC838B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2" name="Rectangle 1838">
                <a:extLst>
                  <a:ext uri="{FF2B5EF4-FFF2-40B4-BE49-F238E27FC236}">
                    <a16:creationId xmlns:a16="http://schemas.microsoft.com/office/drawing/2014/main" id="{EA26D0A0-02E7-6343-BA74-B7514EE0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3" name="Rectangle 1839">
                <a:extLst>
                  <a:ext uri="{FF2B5EF4-FFF2-40B4-BE49-F238E27FC236}">
                    <a16:creationId xmlns:a16="http://schemas.microsoft.com/office/drawing/2014/main" id="{28B6EEC4-C399-DC49-84F5-C791F7417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4" name="Rectangle 1840">
                <a:extLst>
                  <a:ext uri="{FF2B5EF4-FFF2-40B4-BE49-F238E27FC236}">
                    <a16:creationId xmlns:a16="http://schemas.microsoft.com/office/drawing/2014/main" id="{789D6C61-AF7B-E748-8619-2F3B52313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5" name="Rectangle 1841">
                <a:extLst>
                  <a:ext uri="{FF2B5EF4-FFF2-40B4-BE49-F238E27FC236}">
                    <a16:creationId xmlns:a16="http://schemas.microsoft.com/office/drawing/2014/main" id="{F840BE07-D02B-204E-8506-5FF6739C9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6" name="Rectangle 1842">
                <a:extLst>
                  <a:ext uri="{FF2B5EF4-FFF2-40B4-BE49-F238E27FC236}">
                    <a16:creationId xmlns:a16="http://schemas.microsoft.com/office/drawing/2014/main" id="{0B97A13C-3B74-AE4E-B7F8-C759EECF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4" name="Group 1429">
              <a:extLst>
                <a:ext uri="{FF2B5EF4-FFF2-40B4-BE49-F238E27FC236}">
                  <a16:creationId xmlns:a16="http://schemas.microsoft.com/office/drawing/2014/main" id="{EEDD5A63-19F5-2446-8651-D8C0B52D1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B2ACFB8-9B7A-164B-B470-3590C68910BA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04" name="Rectangle 1790">
                <a:extLst>
                  <a:ext uri="{FF2B5EF4-FFF2-40B4-BE49-F238E27FC236}">
                    <a16:creationId xmlns:a16="http://schemas.microsoft.com/office/drawing/2014/main" id="{FE281CDB-70AD-8E47-A84A-D8BE18E5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5" name="Rectangle 1791">
                <a:extLst>
                  <a:ext uri="{FF2B5EF4-FFF2-40B4-BE49-F238E27FC236}">
                    <a16:creationId xmlns:a16="http://schemas.microsoft.com/office/drawing/2014/main" id="{6A76306F-27C6-8544-8678-F6EAF4C0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6" name="Rectangle 1792">
                <a:extLst>
                  <a:ext uri="{FF2B5EF4-FFF2-40B4-BE49-F238E27FC236}">
                    <a16:creationId xmlns:a16="http://schemas.microsoft.com/office/drawing/2014/main" id="{AB4710C7-2307-414B-8D54-6A1221BC6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7" name="Rectangle 1793">
                <a:extLst>
                  <a:ext uri="{FF2B5EF4-FFF2-40B4-BE49-F238E27FC236}">
                    <a16:creationId xmlns:a16="http://schemas.microsoft.com/office/drawing/2014/main" id="{DA5F2C77-158D-9D44-86F5-0207770D1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8" name="Rectangle 1794">
                <a:extLst>
                  <a:ext uri="{FF2B5EF4-FFF2-40B4-BE49-F238E27FC236}">
                    <a16:creationId xmlns:a16="http://schemas.microsoft.com/office/drawing/2014/main" id="{564355D5-AC3A-C343-9357-FEAB13FB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9" name="Rectangle 1795">
                <a:extLst>
                  <a:ext uri="{FF2B5EF4-FFF2-40B4-BE49-F238E27FC236}">
                    <a16:creationId xmlns:a16="http://schemas.microsoft.com/office/drawing/2014/main" id="{CB0DFFD3-2056-164C-AB24-1604BBC61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0" name="Rectangle 1796">
                <a:extLst>
                  <a:ext uri="{FF2B5EF4-FFF2-40B4-BE49-F238E27FC236}">
                    <a16:creationId xmlns:a16="http://schemas.microsoft.com/office/drawing/2014/main" id="{9B3ECA55-6B4C-4346-91AF-BE991D440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1" name="Rectangle 1797">
                <a:extLst>
                  <a:ext uri="{FF2B5EF4-FFF2-40B4-BE49-F238E27FC236}">
                    <a16:creationId xmlns:a16="http://schemas.microsoft.com/office/drawing/2014/main" id="{1399D164-55D5-3642-A7B2-BD78BEDF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2" name="Rectangle 1798">
                <a:extLst>
                  <a:ext uri="{FF2B5EF4-FFF2-40B4-BE49-F238E27FC236}">
                    <a16:creationId xmlns:a16="http://schemas.microsoft.com/office/drawing/2014/main" id="{5D18E4C7-CDEC-D749-9736-8B7056986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3" name="Rectangle 1799">
                <a:extLst>
                  <a:ext uri="{FF2B5EF4-FFF2-40B4-BE49-F238E27FC236}">
                    <a16:creationId xmlns:a16="http://schemas.microsoft.com/office/drawing/2014/main" id="{20C6C37A-20BF-3A4A-AEF9-777C56F4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4" name="Rectangle 1800">
                <a:extLst>
                  <a:ext uri="{FF2B5EF4-FFF2-40B4-BE49-F238E27FC236}">
                    <a16:creationId xmlns:a16="http://schemas.microsoft.com/office/drawing/2014/main" id="{15BEB3D1-4404-9D40-B49E-538EC33CB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5" name="Rectangle 1801">
                <a:extLst>
                  <a:ext uri="{FF2B5EF4-FFF2-40B4-BE49-F238E27FC236}">
                    <a16:creationId xmlns:a16="http://schemas.microsoft.com/office/drawing/2014/main" id="{3F311B44-295A-3043-B912-3D14B89D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6" name="Rectangle 1802">
                <a:extLst>
                  <a:ext uri="{FF2B5EF4-FFF2-40B4-BE49-F238E27FC236}">
                    <a16:creationId xmlns:a16="http://schemas.microsoft.com/office/drawing/2014/main" id="{DA31CD32-DE86-0B4E-8ED1-BE0695F3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7" name="Rectangle 1803">
                <a:extLst>
                  <a:ext uri="{FF2B5EF4-FFF2-40B4-BE49-F238E27FC236}">
                    <a16:creationId xmlns:a16="http://schemas.microsoft.com/office/drawing/2014/main" id="{D0D0F947-84A6-EC4F-8B89-5CC070141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8" name="Rectangle 1804">
                <a:extLst>
                  <a:ext uri="{FF2B5EF4-FFF2-40B4-BE49-F238E27FC236}">
                    <a16:creationId xmlns:a16="http://schemas.microsoft.com/office/drawing/2014/main" id="{157B90EC-01A0-7E4F-B489-CFE7DF5F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9" name="Rectangle 1805">
                <a:extLst>
                  <a:ext uri="{FF2B5EF4-FFF2-40B4-BE49-F238E27FC236}">
                    <a16:creationId xmlns:a16="http://schemas.microsoft.com/office/drawing/2014/main" id="{6EA14437-C217-094D-888B-D6A5F975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0" name="Rectangle 1806">
                <a:extLst>
                  <a:ext uri="{FF2B5EF4-FFF2-40B4-BE49-F238E27FC236}">
                    <a16:creationId xmlns:a16="http://schemas.microsoft.com/office/drawing/2014/main" id="{2FC921A2-1462-9049-ADA4-0302380EE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1" name="Rectangle 1807">
                <a:extLst>
                  <a:ext uri="{FF2B5EF4-FFF2-40B4-BE49-F238E27FC236}">
                    <a16:creationId xmlns:a16="http://schemas.microsoft.com/office/drawing/2014/main" id="{10823E1D-295A-284B-9CC7-D5BFCD88A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2" name="Rectangle 1808">
                <a:extLst>
                  <a:ext uri="{FF2B5EF4-FFF2-40B4-BE49-F238E27FC236}">
                    <a16:creationId xmlns:a16="http://schemas.microsoft.com/office/drawing/2014/main" id="{8BE7C3DC-F5DA-6048-98F1-9FBC6886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3" name="Rectangle 1809">
                <a:extLst>
                  <a:ext uri="{FF2B5EF4-FFF2-40B4-BE49-F238E27FC236}">
                    <a16:creationId xmlns:a16="http://schemas.microsoft.com/office/drawing/2014/main" id="{FC994F0B-0791-C948-A0DB-2B5A4C320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4" name="Rectangle 1810">
                <a:extLst>
                  <a:ext uri="{FF2B5EF4-FFF2-40B4-BE49-F238E27FC236}">
                    <a16:creationId xmlns:a16="http://schemas.microsoft.com/office/drawing/2014/main" id="{6C55360D-9C63-4C49-AF11-76B5DDBE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5" name="Rectangle 1811">
                <a:extLst>
                  <a:ext uri="{FF2B5EF4-FFF2-40B4-BE49-F238E27FC236}">
                    <a16:creationId xmlns:a16="http://schemas.microsoft.com/office/drawing/2014/main" id="{B37E6D63-3A6F-0B45-AD92-3FA3A14B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6" name="Rectangle 1812">
                <a:extLst>
                  <a:ext uri="{FF2B5EF4-FFF2-40B4-BE49-F238E27FC236}">
                    <a16:creationId xmlns:a16="http://schemas.microsoft.com/office/drawing/2014/main" id="{78147135-30F9-CA4D-8C85-FFFD91B0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7" name="Rectangle 1813">
                <a:extLst>
                  <a:ext uri="{FF2B5EF4-FFF2-40B4-BE49-F238E27FC236}">
                    <a16:creationId xmlns:a16="http://schemas.microsoft.com/office/drawing/2014/main" id="{687FCF01-C087-A641-B0F5-A71EA0F0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8" name="Rectangle 1814">
                <a:extLst>
                  <a:ext uri="{FF2B5EF4-FFF2-40B4-BE49-F238E27FC236}">
                    <a16:creationId xmlns:a16="http://schemas.microsoft.com/office/drawing/2014/main" id="{4BE1FA6C-5784-DD4C-BD6D-D402E5AA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9" name="Rectangle 1815">
                <a:extLst>
                  <a:ext uri="{FF2B5EF4-FFF2-40B4-BE49-F238E27FC236}">
                    <a16:creationId xmlns:a16="http://schemas.microsoft.com/office/drawing/2014/main" id="{8FE8A6A0-33DE-944F-A7BF-8E05F533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5" name="Group 1457">
              <a:extLst>
                <a:ext uri="{FF2B5EF4-FFF2-40B4-BE49-F238E27FC236}">
                  <a16:creationId xmlns:a16="http://schemas.microsoft.com/office/drawing/2014/main" id="{FAE0ED83-D96F-B948-8071-AE143B0DF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B32B73C9-19CC-CF4C-B656-BA8294F5CF6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77" name="Rectangle 1763">
                <a:extLst>
                  <a:ext uri="{FF2B5EF4-FFF2-40B4-BE49-F238E27FC236}">
                    <a16:creationId xmlns:a16="http://schemas.microsoft.com/office/drawing/2014/main" id="{4CE7D273-C855-0B4D-9389-24F0B997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8" name="Rectangle 1764">
                <a:extLst>
                  <a:ext uri="{FF2B5EF4-FFF2-40B4-BE49-F238E27FC236}">
                    <a16:creationId xmlns:a16="http://schemas.microsoft.com/office/drawing/2014/main" id="{DF6AAD73-EE00-CD4C-9DAD-028AADBC5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9" name="Rectangle 1765">
                <a:extLst>
                  <a:ext uri="{FF2B5EF4-FFF2-40B4-BE49-F238E27FC236}">
                    <a16:creationId xmlns:a16="http://schemas.microsoft.com/office/drawing/2014/main" id="{ABC76C03-BFAB-6945-8700-769BCD31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0" name="Rectangle 1766">
                <a:extLst>
                  <a:ext uri="{FF2B5EF4-FFF2-40B4-BE49-F238E27FC236}">
                    <a16:creationId xmlns:a16="http://schemas.microsoft.com/office/drawing/2014/main" id="{FA605249-EF9C-554D-A7CF-BFCFB3AEE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1" name="Rectangle 1767">
                <a:extLst>
                  <a:ext uri="{FF2B5EF4-FFF2-40B4-BE49-F238E27FC236}">
                    <a16:creationId xmlns:a16="http://schemas.microsoft.com/office/drawing/2014/main" id="{BF11476D-4DBD-884D-AC69-8B1BC4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2" name="Rectangle 1768">
                <a:extLst>
                  <a:ext uri="{FF2B5EF4-FFF2-40B4-BE49-F238E27FC236}">
                    <a16:creationId xmlns:a16="http://schemas.microsoft.com/office/drawing/2014/main" id="{8FE3D92D-931F-824A-8844-EE0B3D209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3" name="Rectangle 1769">
                <a:extLst>
                  <a:ext uri="{FF2B5EF4-FFF2-40B4-BE49-F238E27FC236}">
                    <a16:creationId xmlns:a16="http://schemas.microsoft.com/office/drawing/2014/main" id="{28C5D0DF-9333-164D-AA17-AE9D1FA0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4" name="Rectangle 1770">
                <a:extLst>
                  <a:ext uri="{FF2B5EF4-FFF2-40B4-BE49-F238E27FC236}">
                    <a16:creationId xmlns:a16="http://schemas.microsoft.com/office/drawing/2014/main" id="{886C4659-8D20-744C-9F96-126DCF9D1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5" name="Rectangle 1771">
                <a:extLst>
                  <a:ext uri="{FF2B5EF4-FFF2-40B4-BE49-F238E27FC236}">
                    <a16:creationId xmlns:a16="http://schemas.microsoft.com/office/drawing/2014/main" id="{931D738E-2CC1-DD48-9A5D-CAC3645F1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6" name="Rectangle 1772">
                <a:extLst>
                  <a:ext uri="{FF2B5EF4-FFF2-40B4-BE49-F238E27FC236}">
                    <a16:creationId xmlns:a16="http://schemas.microsoft.com/office/drawing/2014/main" id="{633ADA41-C877-9A48-B1FE-BF10929D7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7" name="Rectangle 1773">
                <a:extLst>
                  <a:ext uri="{FF2B5EF4-FFF2-40B4-BE49-F238E27FC236}">
                    <a16:creationId xmlns:a16="http://schemas.microsoft.com/office/drawing/2014/main" id="{9F3E311C-FD25-9D4F-A634-AB530A18C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8" name="Rectangle 1774">
                <a:extLst>
                  <a:ext uri="{FF2B5EF4-FFF2-40B4-BE49-F238E27FC236}">
                    <a16:creationId xmlns:a16="http://schemas.microsoft.com/office/drawing/2014/main" id="{90450397-AD36-964D-9F63-9683C9586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9" name="Rectangle 1775">
                <a:extLst>
                  <a:ext uri="{FF2B5EF4-FFF2-40B4-BE49-F238E27FC236}">
                    <a16:creationId xmlns:a16="http://schemas.microsoft.com/office/drawing/2014/main" id="{FC4756BC-8667-4E47-8433-B470F349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0" name="Rectangle 1776">
                <a:extLst>
                  <a:ext uri="{FF2B5EF4-FFF2-40B4-BE49-F238E27FC236}">
                    <a16:creationId xmlns:a16="http://schemas.microsoft.com/office/drawing/2014/main" id="{40C51344-63A9-2E4D-99E5-B5968CEB6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1" name="Rectangle 1777">
                <a:extLst>
                  <a:ext uri="{FF2B5EF4-FFF2-40B4-BE49-F238E27FC236}">
                    <a16:creationId xmlns:a16="http://schemas.microsoft.com/office/drawing/2014/main" id="{9AAFC332-C98F-DF4E-A97A-87015E2F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2" name="Rectangle 1778">
                <a:extLst>
                  <a:ext uri="{FF2B5EF4-FFF2-40B4-BE49-F238E27FC236}">
                    <a16:creationId xmlns:a16="http://schemas.microsoft.com/office/drawing/2014/main" id="{D556B706-EC8B-FB48-96E6-4FFD1393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3" name="Rectangle 1779">
                <a:extLst>
                  <a:ext uri="{FF2B5EF4-FFF2-40B4-BE49-F238E27FC236}">
                    <a16:creationId xmlns:a16="http://schemas.microsoft.com/office/drawing/2014/main" id="{7BAE9B9E-44A9-E24E-A7D2-9AD31F1A5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4" name="Rectangle 1780">
                <a:extLst>
                  <a:ext uri="{FF2B5EF4-FFF2-40B4-BE49-F238E27FC236}">
                    <a16:creationId xmlns:a16="http://schemas.microsoft.com/office/drawing/2014/main" id="{F3D8F488-9099-1545-81EA-6A693A101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5" name="Rectangle 1781">
                <a:extLst>
                  <a:ext uri="{FF2B5EF4-FFF2-40B4-BE49-F238E27FC236}">
                    <a16:creationId xmlns:a16="http://schemas.microsoft.com/office/drawing/2014/main" id="{A5ED2478-67E7-4B4D-96D3-C8677FDCD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6" name="Rectangle 1782">
                <a:extLst>
                  <a:ext uri="{FF2B5EF4-FFF2-40B4-BE49-F238E27FC236}">
                    <a16:creationId xmlns:a16="http://schemas.microsoft.com/office/drawing/2014/main" id="{B8DE0188-F138-AE40-BD95-4724B0AA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7" name="Rectangle 1783">
                <a:extLst>
                  <a:ext uri="{FF2B5EF4-FFF2-40B4-BE49-F238E27FC236}">
                    <a16:creationId xmlns:a16="http://schemas.microsoft.com/office/drawing/2014/main" id="{DD4D943F-5F90-094B-B5AC-82F9C4092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8" name="Rectangle 1784">
                <a:extLst>
                  <a:ext uri="{FF2B5EF4-FFF2-40B4-BE49-F238E27FC236}">
                    <a16:creationId xmlns:a16="http://schemas.microsoft.com/office/drawing/2014/main" id="{987400B1-B539-5A45-92F5-E6AE609A0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9" name="Rectangle 1785">
                <a:extLst>
                  <a:ext uri="{FF2B5EF4-FFF2-40B4-BE49-F238E27FC236}">
                    <a16:creationId xmlns:a16="http://schemas.microsoft.com/office/drawing/2014/main" id="{729FFB59-E351-6346-8FC2-7E2F98F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0" name="Rectangle 1786">
                <a:extLst>
                  <a:ext uri="{FF2B5EF4-FFF2-40B4-BE49-F238E27FC236}">
                    <a16:creationId xmlns:a16="http://schemas.microsoft.com/office/drawing/2014/main" id="{98CA2911-C1C2-4847-A6D7-A9B00AEE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1" name="Rectangle 1787">
                <a:extLst>
                  <a:ext uri="{FF2B5EF4-FFF2-40B4-BE49-F238E27FC236}">
                    <a16:creationId xmlns:a16="http://schemas.microsoft.com/office/drawing/2014/main" id="{CEFFAAEA-2C57-B64A-AFE3-1A650EF83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2" name="Rectangle 1788">
                <a:extLst>
                  <a:ext uri="{FF2B5EF4-FFF2-40B4-BE49-F238E27FC236}">
                    <a16:creationId xmlns:a16="http://schemas.microsoft.com/office/drawing/2014/main" id="{EBE3C2B5-224E-D746-8706-FC9F50EB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3" name="Group 1934">
            <a:extLst>
              <a:ext uri="{FF2B5EF4-FFF2-40B4-BE49-F238E27FC236}">
                <a16:creationId xmlns:a16="http://schemas.microsoft.com/office/drawing/2014/main" id="{66D9CE17-6C2F-2F4A-B309-573D6040B1D4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06EAE780-C591-9C48-8EBB-047AB8871A2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684" name="Group 1486">
              <a:extLst>
                <a:ext uri="{FF2B5EF4-FFF2-40B4-BE49-F238E27FC236}">
                  <a16:creationId xmlns:a16="http://schemas.microsoft.com/office/drawing/2014/main" id="{461244F2-8098-C041-8C40-1545C6B4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769" name="Rectangle 1932">
                <a:extLst>
                  <a:ext uri="{FF2B5EF4-FFF2-40B4-BE49-F238E27FC236}">
                    <a16:creationId xmlns:a16="http://schemas.microsoft.com/office/drawing/2014/main" id="{739256CE-6205-594E-BCCF-E8828E9B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0" name="TextBox 1933">
                <a:extLst>
                  <a:ext uri="{FF2B5EF4-FFF2-40B4-BE49-F238E27FC236}">
                    <a16:creationId xmlns:a16="http://schemas.microsoft.com/office/drawing/2014/main" id="{5587BC99-B609-6E4A-ADEC-098CCF7840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685" name="Group 1428">
              <a:extLst>
                <a:ext uri="{FF2B5EF4-FFF2-40B4-BE49-F238E27FC236}">
                  <a16:creationId xmlns:a16="http://schemas.microsoft.com/office/drawing/2014/main" id="{21D6EEC4-C168-1945-8331-BAB26A0D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82511556-0035-9F4F-B0E0-AE690BF03D1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43" name="Rectangle 1906">
                <a:extLst>
                  <a:ext uri="{FF2B5EF4-FFF2-40B4-BE49-F238E27FC236}">
                    <a16:creationId xmlns:a16="http://schemas.microsoft.com/office/drawing/2014/main" id="{CC140919-5A7B-894B-A355-871E37DB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4" name="Rectangle 1907">
                <a:extLst>
                  <a:ext uri="{FF2B5EF4-FFF2-40B4-BE49-F238E27FC236}">
                    <a16:creationId xmlns:a16="http://schemas.microsoft.com/office/drawing/2014/main" id="{1F27EB5F-920D-F545-BB9E-037876F15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5" name="Rectangle 1908">
                <a:extLst>
                  <a:ext uri="{FF2B5EF4-FFF2-40B4-BE49-F238E27FC236}">
                    <a16:creationId xmlns:a16="http://schemas.microsoft.com/office/drawing/2014/main" id="{62E12A57-DA13-4B4C-B340-96EDE9E1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6" name="Rectangle 1909">
                <a:extLst>
                  <a:ext uri="{FF2B5EF4-FFF2-40B4-BE49-F238E27FC236}">
                    <a16:creationId xmlns:a16="http://schemas.microsoft.com/office/drawing/2014/main" id="{EB312F17-585C-3449-8F9A-E10F9867D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7" name="Rectangle 1910">
                <a:extLst>
                  <a:ext uri="{FF2B5EF4-FFF2-40B4-BE49-F238E27FC236}">
                    <a16:creationId xmlns:a16="http://schemas.microsoft.com/office/drawing/2014/main" id="{FFFE559A-94EA-1545-B79D-279C85BC9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8" name="Rectangle 1911">
                <a:extLst>
                  <a:ext uri="{FF2B5EF4-FFF2-40B4-BE49-F238E27FC236}">
                    <a16:creationId xmlns:a16="http://schemas.microsoft.com/office/drawing/2014/main" id="{C28C6848-7164-4B40-807E-D40E9C76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9" name="Rectangle 1912">
                <a:extLst>
                  <a:ext uri="{FF2B5EF4-FFF2-40B4-BE49-F238E27FC236}">
                    <a16:creationId xmlns:a16="http://schemas.microsoft.com/office/drawing/2014/main" id="{FC6EBC77-90FD-0148-ADB8-F449B7668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0" name="Rectangle 1913">
                <a:extLst>
                  <a:ext uri="{FF2B5EF4-FFF2-40B4-BE49-F238E27FC236}">
                    <a16:creationId xmlns:a16="http://schemas.microsoft.com/office/drawing/2014/main" id="{18FC3280-A0F7-1444-B18B-F5327E6D8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1" name="Rectangle 1914">
                <a:extLst>
                  <a:ext uri="{FF2B5EF4-FFF2-40B4-BE49-F238E27FC236}">
                    <a16:creationId xmlns:a16="http://schemas.microsoft.com/office/drawing/2014/main" id="{2707FD5D-0B63-D547-8CD9-0A984E6D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2" name="Rectangle 1915">
                <a:extLst>
                  <a:ext uri="{FF2B5EF4-FFF2-40B4-BE49-F238E27FC236}">
                    <a16:creationId xmlns:a16="http://schemas.microsoft.com/office/drawing/2014/main" id="{D55D3481-031D-334D-AF94-74B43C6C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3" name="Rectangle 1916">
                <a:extLst>
                  <a:ext uri="{FF2B5EF4-FFF2-40B4-BE49-F238E27FC236}">
                    <a16:creationId xmlns:a16="http://schemas.microsoft.com/office/drawing/2014/main" id="{409C6A82-CB06-7B41-BE19-309B47E16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4" name="Rectangle 1917">
                <a:extLst>
                  <a:ext uri="{FF2B5EF4-FFF2-40B4-BE49-F238E27FC236}">
                    <a16:creationId xmlns:a16="http://schemas.microsoft.com/office/drawing/2014/main" id="{41D7AB1B-054D-CE49-AD8E-972C407E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5" name="Rectangle 1918">
                <a:extLst>
                  <a:ext uri="{FF2B5EF4-FFF2-40B4-BE49-F238E27FC236}">
                    <a16:creationId xmlns:a16="http://schemas.microsoft.com/office/drawing/2014/main" id="{C8CD4894-A82F-3F47-BBA9-80D08504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6" name="Rectangle 1919">
                <a:extLst>
                  <a:ext uri="{FF2B5EF4-FFF2-40B4-BE49-F238E27FC236}">
                    <a16:creationId xmlns:a16="http://schemas.microsoft.com/office/drawing/2014/main" id="{20290BB3-FF36-FE47-9641-FAE6FE3D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7" name="Rectangle 1920">
                <a:extLst>
                  <a:ext uri="{FF2B5EF4-FFF2-40B4-BE49-F238E27FC236}">
                    <a16:creationId xmlns:a16="http://schemas.microsoft.com/office/drawing/2014/main" id="{4B2116D2-72DD-7C4B-BE12-F573BA80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8" name="Rectangle 1921">
                <a:extLst>
                  <a:ext uri="{FF2B5EF4-FFF2-40B4-BE49-F238E27FC236}">
                    <a16:creationId xmlns:a16="http://schemas.microsoft.com/office/drawing/2014/main" id="{9A3E9DA4-57CF-5C43-B5C6-6771F432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9" name="Rectangle 1922">
                <a:extLst>
                  <a:ext uri="{FF2B5EF4-FFF2-40B4-BE49-F238E27FC236}">
                    <a16:creationId xmlns:a16="http://schemas.microsoft.com/office/drawing/2014/main" id="{9506692C-14E6-584D-BAA4-2FD047B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0" name="Rectangle 1923">
                <a:extLst>
                  <a:ext uri="{FF2B5EF4-FFF2-40B4-BE49-F238E27FC236}">
                    <a16:creationId xmlns:a16="http://schemas.microsoft.com/office/drawing/2014/main" id="{2591C1D5-7E84-C34E-BA01-A6ACE1CA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1" name="Rectangle 1924">
                <a:extLst>
                  <a:ext uri="{FF2B5EF4-FFF2-40B4-BE49-F238E27FC236}">
                    <a16:creationId xmlns:a16="http://schemas.microsoft.com/office/drawing/2014/main" id="{C54857C2-0636-784E-ABB2-E2A98F3A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2" name="Rectangle 1925">
                <a:extLst>
                  <a:ext uri="{FF2B5EF4-FFF2-40B4-BE49-F238E27FC236}">
                    <a16:creationId xmlns:a16="http://schemas.microsoft.com/office/drawing/2014/main" id="{9432C431-4404-C34F-B5FB-6983E9F6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3" name="Rectangle 1926">
                <a:extLst>
                  <a:ext uri="{FF2B5EF4-FFF2-40B4-BE49-F238E27FC236}">
                    <a16:creationId xmlns:a16="http://schemas.microsoft.com/office/drawing/2014/main" id="{1A92C16F-523C-4442-A4A5-18E79DAB7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4" name="Rectangle 1927">
                <a:extLst>
                  <a:ext uri="{FF2B5EF4-FFF2-40B4-BE49-F238E27FC236}">
                    <a16:creationId xmlns:a16="http://schemas.microsoft.com/office/drawing/2014/main" id="{FC66CC63-D982-5947-809D-2657E8B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5" name="Rectangle 1928">
                <a:extLst>
                  <a:ext uri="{FF2B5EF4-FFF2-40B4-BE49-F238E27FC236}">
                    <a16:creationId xmlns:a16="http://schemas.microsoft.com/office/drawing/2014/main" id="{1E75AFA1-5A01-C646-A8E1-4CA54999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6" name="Rectangle 1929">
                <a:extLst>
                  <a:ext uri="{FF2B5EF4-FFF2-40B4-BE49-F238E27FC236}">
                    <a16:creationId xmlns:a16="http://schemas.microsoft.com/office/drawing/2014/main" id="{ACC6DCE8-0F7A-4240-BEC9-0D85BDF77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7" name="Rectangle 1930">
                <a:extLst>
                  <a:ext uri="{FF2B5EF4-FFF2-40B4-BE49-F238E27FC236}">
                    <a16:creationId xmlns:a16="http://schemas.microsoft.com/office/drawing/2014/main" id="{3DD345FD-4293-E645-82D2-8C3908B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8" name="Rectangle 1931">
                <a:extLst>
                  <a:ext uri="{FF2B5EF4-FFF2-40B4-BE49-F238E27FC236}">
                    <a16:creationId xmlns:a16="http://schemas.microsoft.com/office/drawing/2014/main" id="{14D57093-9289-304F-8506-4860AAE8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6" name="Group 1429">
              <a:extLst>
                <a:ext uri="{FF2B5EF4-FFF2-40B4-BE49-F238E27FC236}">
                  <a16:creationId xmlns:a16="http://schemas.microsoft.com/office/drawing/2014/main" id="{F3834016-A8DB-0A4F-8954-95714C755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181EF2C5-DC35-9046-A2DC-903705D51632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16" name="Rectangle 1879">
                <a:extLst>
                  <a:ext uri="{FF2B5EF4-FFF2-40B4-BE49-F238E27FC236}">
                    <a16:creationId xmlns:a16="http://schemas.microsoft.com/office/drawing/2014/main" id="{18C87665-B68D-6B41-A86A-D09E9BA7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7" name="Rectangle 1880">
                <a:extLst>
                  <a:ext uri="{FF2B5EF4-FFF2-40B4-BE49-F238E27FC236}">
                    <a16:creationId xmlns:a16="http://schemas.microsoft.com/office/drawing/2014/main" id="{C8B6921C-5329-2040-B58B-47CB7459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8" name="Rectangle 1881">
                <a:extLst>
                  <a:ext uri="{FF2B5EF4-FFF2-40B4-BE49-F238E27FC236}">
                    <a16:creationId xmlns:a16="http://schemas.microsoft.com/office/drawing/2014/main" id="{26786524-E78F-0841-A9FD-471AD1A2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9" name="Rectangle 1882">
                <a:extLst>
                  <a:ext uri="{FF2B5EF4-FFF2-40B4-BE49-F238E27FC236}">
                    <a16:creationId xmlns:a16="http://schemas.microsoft.com/office/drawing/2014/main" id="{7FC3F3BA-2447-474B-8F73-E06DA1B7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0" name="Rectangle 1883">
                <a:extLst>
                  <a:ext uri="{FF2B5EF4-FFF2-40B4-BE49-F238E27FC236}">
                    <a16:creationId xmlns:a16="http://schemas.microsoft.com/office/drawing/2014/main" id="{0350CD47-1A73-7E46-8641-321BB1187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1" name="Rectangle 1884">
                <a:extLst>
                  <a:ext uri="{FF2B5EF4-FFF2-40B4-BE49-F238E27FC236}">
                    <a16:creationId xmlns:a16="http://schemas.microsoft.com/office/drawing/2014/main" id="{FA052D00-A5E5-214D-B880-0AB38ADC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2" name="Rectangle 1885">
                <a:extLst>
                  <a:ext uri="{FF2B5EF4-FFF2-40B4-BE49-F238E27FC236}">
                    <a16:creationId xmlns:a16="http://schemas.microsoft.com/office/drawing/2014/main" id="{E773EDC7-875D-F14C-B160-8BF6C9D31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3" name="Rectangle 1886">
                <a:extLst>
                  <a:ext uri="{FF2B5EF4-FFF2-40B4-BE49-F238E27FC236}">
                    <a16:creationId xmlns:a16="http://schemas.microsoft.com/office/drawing/2014/main" id="{600B7A57-1282-9A46-9562-AB78B5381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4" name="Rectangle 1887">
                <a:extLst>
                  <a:ext uri="{FF2B5EF4-FFF2-40B4-BE49-F238E27FC236}">
                    <a16:creationId xmlns:a16="http://schemas.microsoft.com/office/drawing/2014/main" id="{DF4CF90D-E461-BA41-830C-01C11FB8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5" name="Rectangle 1888">
                <a:extLst>
                  <a:ext uri="{FF2B5EF4-FFF2-40B4-BE49-F238E27FC236}">
                    <a16:creationId xmlns:a16="http://schemas.microsoft.com/office/drawing/2014/main" id="{EEEB64D1-5D35-6842-A4B9-A82EFBB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6" name="Rectangle 1889">
                <a:extLst>
                  <a:ext uri="{FF2B5EF4-FFF2-40B4-BE49-F238E27FC236}">
                    <a16:creationId xmlns:a16="http://schemas.microsoft.com/office/drawing/2014/main" id="{32801F8F-24C0-0A43-99F4-AFE7A3BA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7" name="Rectangle 1890">
                <a:extLst>
                  <a:ext uri="{FF2B5EF4-FFF2-40B4-BE49-F238E27FC236}">
                    <a16:creationId xmlns:a16="http://schemas.microsoft.com/office/drawing/2014/main" id="{764FF643-6A28-EE41-B91A-DC6FB601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8" name="Rectangle 1891">
                <a:extLst>
                  <a:ext uri="{FF2B5EF4-FFF2-40B4-BE49-F238E27FC236}">
                    <a16:creationId xmlns:a16="http://schemas.microsoft.com/office/drawing/2014/main" id="{609C72CE-0440-4D44-85C7-ACF898FA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9" name="Rectangle 1892">
                <a:extLst>
                  <a:ext uri="{FF2B5EF4-FFF2-40B4-BE49-F238E27FC236}">
                    <a16:creationId xmlns:a16="http://schemas.microsoft.com/office/drawing/2014/main" id="{6FEFA463-CB3E-B04E-B93F-D7B4629E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0" name="Rectangle 1893">
                <a:extLst>
                  <a:ext uri="{FF2B5EF4-FFF2-40B4-BE49-F238E27FC236}">
                    <a16:creationId xmlns:a16="http://schemas.microsoft.com/office/drawing/2014/main" id="{0CA16868-3A01-994E-9F0F-B1F9E995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1" name="Rectangle 1894">
                <a:extLst>
                  <a:ext uri="{FF2B5EF4-FFF2-40B4-BE49-F238E27FC236}">
                    <a16:creationId xmlns:a16="http://schemas.microsoft.com/office/drawing/2014/main" id="{35F0B967-7446-E54F-9D3A-2D16A737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2" name="Rectangle 1895">
                <a:extLst>
                  <a:ext uri="{FF2B5EF4-FFF2-40B4-BE49-F238E27FC236}">
                    <a16:creationId xmlns:a16="http://schemas.microsoft.com/office/drawing/2014/main" id="{564C8B3D-2750-AD49-BE45-195F06C3A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3" name="Rectangle 1896">
                <a:extLst>
                  <a:ext uri="{FF2B5EF4-FFF2-40B4-BE49-F238E27FC236}">
                    <a16:creationId xmlns:a16="http://schemas.microsoft.com/office/drawing/2014/main" id="{8A16532D-DB83-994C-9A98-1D20B2051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4" name="Rectangle 1897">
                <a:extLst>
                  <a:ext uri="{FF2B5EF4-FFF2-40B4-BE49-F238E27FC236}">
                    <a16:creationId xmlns:a16="http://schemas.microsoft.com/office/drawing/2014/main" id="{01065956-10F7-2444-870C-8967268B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5" name="Rectangle 1898">
                <a:extLst>
                  <a:ext uri="{FF2B5EF4-FFF2-40B4-BE49-F238E27FC236}">
                    <a16:creationId xmlns:a16="http://schemas.microsoft.com/office/drawing/2014/main" id="{89988ADA-D3DD-A441-905D-C047AF139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6" name="Rectangle 1899">
                <a:extLst>
                  <a:ext uri="{FF2B5EF4-FFF2-40B4-BE49-F238E27FC236}">
                    <a16:creationId xmlns:a16="http://schemas.microsoft.com/office/drawing/2014/main" id="{6123B18E-AEC9-AD43-B4AB-9467026D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7" name="Rectangle 1900">
                <a:extLst>
                  <a:ext uri="{FF2B5EF4-FFF2-40B4-BE49-F238E27FC236}">
                    <a16:creationId xmlns:a16="http://schemas.microsoft.com/office/drawing/2014/main" id="{C5D3E1B8-CF76-2440-9490-ED281308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8" name="Rectangle 1901">
                <a:extLst>
                  <a:ext uri="{FF2B5EF4-FFF2-40B4-BE49-F238E27FC236}">
                    <a16:creationId xmlns:a16="http://schemas.microsoft.com/office/drawing/2014/main" id="{C089A039-97A7-D84C-A209-B1D4086E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9" name="Rectangle 1902">
                <a:extLst>
                  <a:ext uri="{FF2B5EF4-FFF2-40B4-BE49-F238E27FC236}">
                    <a16:creationId xmlns:a16="http://schemas.microsoft.com/office/drawing/2014/main" id="{AA75204B-D4BC-BF48-9440-696EB6D49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0" name="Rectangle 1903">
                <a:extLst>
                  <a:ext uri="{FF2B5EF4-FFF2-40B4-BE49-F238E27FC236}">
                    <a16:creationId xmlns:a16="http://schemas.microsoft.com/office/drawing/2014/main" id="{24ECA54E-FBB1-274F-8AA6-E2B3EB0DB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1" name="Rectangle 1904">
                <a:extLst>
                  <a:ext uri="{FF2B5EF4-FFF2-40B4-BE49-F238E27FC236}">
                    <a16:creationId xmlns:a16="http://schemas.microsoft.com/office/drawing/2014/main" id="{3B4B7FDE-C1AF-C44A-971B-8018D3AD0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7" name="Group 1457">
              <a:extLst>
                <a:ext uri="{FF2B5EF4-FFF2-40B4-BE49-F238E27FC236}">
                  <a16:creationId xmlns:a16="http://schemas.microsoft.com/office/drawing/2014/main" id="{34ED2A39-2C27-F442-A690-4D03CD634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78CB8F91-1207-594F-A2BF-E869B09CED71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89" name="Rectangle 1852">
                <a:extLst>
                  <a:ext uri="{FF2B5EF4-FFF2-40B4-BE49-F238E27FC236}">
                    <a16:creationId xmlns:a16="http://schemas.microsoft.com/office/drawing/2014/main" id="{81E875F0-DEBC-724D-A0BC-47CAD9D94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0" name="Rectangle 1853">
                <a:extLst>
                  <a:ext uri="{FF2B5EF4-FFF2-40B4-BE49-F238E27FC236}">
                    <a16:creationId xmlns:a16="http://schemas.microsoft.com/office/drawing/2014/main" id="{ACED1DE9-0D73-0648-B076-A21A1B6C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1" name="Rectangle 1854">
                <a:extLst>
                  <a:ext uri="{FF2B5EF4-FFF2-40B4-BE49-F238E27FC236}">
                    <a16:creationId xmlns:a16="http://schemas.microsoft.com/office/drawing/2014/main" id="{9AC8FE06-F6F3-9340-9AC6-CAE03294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2" name="Rectangle 1855">
                <a:extLst>
                  <a:ext uri="{FF2B5EF4-FFF2-40B4-BE49-F238E27FC236}">
                    <a16:creationId xmlns:a16="http://schemas.microsoft.com/office/drawing/2014/main" id="{301E978A-0596-374F-9E81-B34503B1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3" name="Rectangle 1856">
                <a:extLst>
                  <a:ext uri="{FF2B5EF4-FFF2-40B4-BE49-F238E27FC236}">
                    <a16:creationId xmlns:a16="http://schemas.microsoft.com/office/drawing/2014/main" id="{4B368781-39B1-064E-8AC1-E4E5FFE2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4" name="Rectangle 1857">
                <a:extLst>
                  <a:ext uri="{FF2B5EF4-FFF2-40B4-BE49-F238E27FC236}">
                    <a16:creationId xmlns:a16="http://schemas.microsoft.com/office/drawing/2014/main" id="{69840964-40CA-F34B-85C2-1DB8037D8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5" name="Rectangle 1858">
                <a:extLst>
                  <a:ext uri="{FF2B5EF4-FFF2-40B4-BE49-F238E27FC236}">
                    <a16:creationId xmlns:a16="http://schemas.microsoft.com/office/drawing/2014/main" id="{DD57662D-F0FC-6E44-A070-5D93C8539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6" name="Rectangle 1859">
                <a:extLst>
                  <a:ext uri="{FF2B5EF4-FFF2-40B4-BE49-F238E27FC236}">
                    <a16:creationId xmlns:a16="http://schemas.microsoft.com/office/drawing/2014/main" id="{DA13B44B-AEF8-0945-8150-37C149A54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7" name="Rectangle 1860">
                <a:extLst>
                  <a:ext uri="{FF2B5EF4-FFF2-40B4-BE49-F238E27FC236}">
                    <a16:creationId xmlns:a16="http://schemas.microsoft.com/office/drawing/2014/main" id="{782CBBFA-0164-4C42-A641-7A829C31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8" name="Rectangle 1861">
                <a:extLst>
                  <a:ext uri="{FF2B5EF4-FFF2-40B4-BE49-F238E27FC236}">
                    <a16:creationId xmlns:a16="http://schemas.microsoft.com/office/drawing/2014/main" id="{7A5DF414-C65A-1B48-9248-6BA323CE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9" name="Rectangle 1862">
                <a:extLst>
                  <a:ext uri="{FF2B5EF4-FFF2-40B4-BE49-F238E27FC236}">
                    <a16:creationId xmlns:a16="http://schemas.microsoft.com/office/drawing/2014/main" id="{21259B6D-E4DB-2641-9DB3-9C933720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0" name="Rectangle 1863">
                <a:extLst>
                  <a:ext uri="{FF2B5EF4-FFF2-40B4-BE49-F238E27FC236}">
                    <a16:creationId xmlns:a16="http://schemas.microsoft.com/office/drawing/2014/main" id="{20BAF3FB-8772-F94A-8DD9-66D87F86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1" name="Rectangle 1864">
                <a:extLst>
                  <a:ext uri="{FF2B5EF4-FFF2-40B4-BE49-F238E27FC236}">
                    <a16:creationId xmlns:a16="http://schemas.microsoft.com/office/drawing/2014/main" id="{B18DF500-5292-D640-BF70-165C5D3F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2" name="Rectangle 1865">
                <a:extLst>
                  <a:ext uri="{FF2B5EF4-FFF2-40B4-BE49-F238E27FC236}">
                    <a16:creationId xmlns:a16="http://schemas.microsoft.com/office/drawing/2014/main" id="{7E3076AE-38D4-EB4D-BE76-909DA613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3" name="Rectangle 1866">
                <a:extLst>
                  <a:ext uri="{FF2B5EF4-FFF2-40B4-BE49-F238E27FC236}">
                    <a16:creationId xmlns:a16="http://schemas.microsoft.com/office/drawing/2014/main" id="{3B524ADC-48EC-F644-AC79-DEDFEBCBC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4" name="Rectangle 1867">
                <a:extLst>
                  <a:ext uri="{FF2B5EF4-FFF2-40B4-BE49-F238E27FC236}">
                    <a16:creationId xmlns:a16="http://schemas.microsoft.com/office/drawing/2014/main" id="{E67169EC-1B6E-304B-8416-DB6132A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5" name="Rectangle 1868">
                <a:extLst>
                  <a:ext uri="{FF2B5EF4-FFF2-40B4-BE49-F238E27FC236}">
                    <a16:creationId xmlns:a16="http://schemas.microsoft.com/office/drawing/2014/main" id="{55AADB81-C06B-9F43-BF37-08D1469D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6" name="Rectangle 1869">
                <a:extLst>
                  <a:ext uri="{FF2B5EF4-FFF2-40B4-BE49-F238E27FC236}">
                    <a16:creationId xmlns:a16="http://schemas.microsoft.com/office/drawing/2014/main" id="{107BABAD-51BE-4149-8382-DE8ED6C83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7" name="Rectangle 1870">
                <a:extLst>
                  <a:ext uri="{FF2B5EF4-FFF2-40B4-BE49-F238E27FC236}">
                    <a16:creationId xmlns:a16="http://schemas.microsoft.com/office/drawing/2014/main" id="{85814530-B3A5-5141-8AF0-DEF4248E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8" name="Rectangle 1871">
                <a:extLst>
                  <a:ext uri="{FF2B5EF4-FFF2-40B4-BE49-F238E27FC236}">
                    <a16:creationId xmlns:a16="http://schemas.microsoft.com/office/drawing/2014/main" id="{10A4205F-0FEE-3945-9662-7E31A657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9" name="Rectangle 1872">
                <a:extLst>
                  <a:ext uri="{FF2B5EF4-FFF2-40B4-BE49-F238E27FC236}">
                    <a16:creationId xmlns:a16="http://schemas.microsoft.com/office/drawing/2014/main" id="{2E06D6A1-C875-BB4B-B522-BF03B1982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0" name="Rectangle 1873">
                <a:extLst>
                  <a:ext uri="{FF2B5EF4-FFF2-40B4-BE49-F238E27FC236}">
                    <a16:creationId xmlns:a16="http://schemas.microsoft.com/office/drawing/2014/main" id="{1C9A3095-747F-3A44-B9C8-5746AF9A8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1" name="Rectangle 1874">
                <a:extLst>
                  <a:ext uri="{FF2B5EF4-FFF2-40B4-BE49-F238E27FC236}">
                    <a16:creationId xmlns:a16="http://schemas.microsoft.com/office/drawing/2014/main" id="{EEE07C50-8167-C74C-9980-3963BBA7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2" name="Rectangle 1875">
                <a:extLst>
                  <a:ext uri="{FF2B5EF4-FFF2-40B4-BE49-F238E27FC236}">
                    <a16:creationId xmlns:a16="http://schemas.microsoft.com/office/drawing/2014/main" id="{B878F649-1AC9-4B4D-9576-84F2C705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3" name="Rectangle 1876">
                <a:extLst>
                  <a:ext uri="{FF2B5EF4-FFF2-40B4-BE49-F238E27FC236}">
                    <a16:creationId xmlns:a16="http://schemas.microsoft.com/office/drawing/2014/main" id="{734A8980-C671-D144-9BC1-A0B95454E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4" name="Rectangle 1877">
                <a:extLst>
                  <a:ext uri="{FF2B5EF4-FFF2-40B4-BE49-F238E27FC236}">
                    <a16:creationId xmlns:a16="http://schemas.microsoft.com/office/drawing/2014/main" id="{6CB895EA-8501-A548-850C-C4E2AE12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4" name="Group 1935">
            <a:extLst>
              <a:ext uri="{FF2B5EF4-FFF2-40B4-BE49-F238E27FC236}">
                <a16:creationId xmlns:a16="http://schemas.microsoft.com/office/drawing/2014/main" id="{F3E5FFE8-BBA9-D64B-889C-F1668CFC0E6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BD5E4539-10D4-FA49-BA05-92675ADE31E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96" name="Group 1486">
              <a:extLst>
                <a:ext uri="{FF2B5EF4-FFF2-40B4-BE49-F238E27FC236}">
                  <a16:creationId xmlns:a16="http://schemas.microsoft.com/office/drawing/2014/main" id="{8A7DD9D2-0D3F-5C4C-B189-897C97412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681" name="Rectangle 2022">
                <a:extLst>
                  <a:ext uri="{FF2B5EF4-FFF2-40B4-BE49-F238E27FC236}">
                    <a16:creationId xmlns:a16="http://schemas.microsoft.com/office/drawing/2014/main" id="{1D756CB6-58E4-5140-BAC4-4B7FCD2B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2" name="TextBox 2023">
                <a:extLst>
                  <a:ext uri="{FF2B5EF4-FFF2-40B4-BE49-F238E27FC236}">
                    <a16:creationId xmlns:a16="http://schemas.microsoft.com/office/drawing/2014/main" id="{C8EE3CB6-5699-3349-8391-DABA1852D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97" name="Group 1428">
              <a:extLst>
                <a:ext uri="{FF2B5EF4-FFF2-40B4-BE49-F238E27FC236}">
                  <a16:creationId xmlns:a16="http://schemas.microsoft.com/office/drawing/2014/main" id="{C18DDF1D-F9E1-8545-A0F9-8297C31EA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DCC704BB-9F6E-AD41-BF1A-B7621639E108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55" name="Rectangle 1996">
                <a:extLst>
                  <a:ext uri="{FF2B5EF4-FFF2-40B4-BE49-F238E27FC236}">
                    <a16:creationId xmlns:a16="http://schemas.microsoft.com/office/drawing/2014/main" id="{E0C77EB7-89B0-D94F-AF58-93C53D05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6" name="Rectangle 1997">
                <a:extLst>
                  <a:ext uri="{FF2B5EF4-FFF2-40B4-BE49-F238E27FC236}">
                    <a16:creationId xmlns:a16="http://schemas.microsoft.com/office/drawing/2014/main" id="{0B9DE779-5638-334D-AD27-2AAA05C2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7" name="Rectangle 1998">
                <a:extLst>
                  <a:ext uri="{FF2B5EF4-FFF2-40B4-BE49-F238E27FC236}">
                    <a16:creationId xmlns:a16="http://schemas.microsoft.com/office/drawing/2014/main" id="{A58851CD-E44F-A14A-BAE1-83636BEB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8" name="Rectangle 1999">
                <a:extLst>
                  <a:ext uri="{FF2B5EF4-FFF2-40B4-BE49-F238E27FC236}">
                    <a16:creationId xmlns:a16="http://schemas.microsoft.com/office/drawing/2014/main" id="{30BB37E1-FE93-C346-B83B-909B1E91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9" name="Rectangle 2000">
                <a:extLst>
                  <a:ext uri="{FF2B5EF4-FFF2-40B4-BE49-F238E27FC236}">
                    <a16:creationId xmlns:a16="http://schemas.microsoft.com/office/drawing/2014/main" id="{A2961415-1F2B-C64B-A42E-232371725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0" name="Rectangle 2001">
                <a:extLst>
                  <a:ext uri="{FF2B5EF4-FFF2-40B4-BE49-F238E27FC236}">
                    <a16:creationId xmlns:a16="http://schemas.microsoft.com/office/drawing/2014/main" id="{3C82EAE9-7550-C74D-BF42-CA6B44E84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1" name="Rectangle 2002">
                <a:extLst>
                  <a:ext uri="{FF2B5EF4-FFF2-40B4-BE49-F238E27FC236}">
                    <a16:creationId xmlns:a16="http://schemas.microsoft.com/office/drawing/2014/main" id="{0C0AC862-B4F8-7E45-8130-5D96E99E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2" name="Rectangle 2003">
                <a:extLst>
                  <a:ext uri="{FF2B5EF4-FFF2-40B4-BE49-F238E27FC236}">
                    <a16:creationId xmlns:a16="http://schemas.microsoft.com/office/drawing/2014/main" id="{B7CE6C02-EC50-AD46-9FB4-B4CB6727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3" name="Rectangle 2004">
                <a:extLst>
                  <a:ext uri="{FF2B5EF4-FFF2-40B4-BE49-F238E27FC236}">
                    <a16:creationId xmlns:a16="http://schemas.microsoft.com/office/drawing/2014/main" id="{09E7F6AE-90FE-4B46-A916-5F9FBF517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4" name="Rectangle 2005">
                <a:extLst>
                  <a:ext uri="{FF2B5EF4-FFF2-40B4-BE49-F238E27FC236}">
                    <a16:creationId xmlns:a16="http://schemas.microsoft.com/office/drawing/2014/main" id="{C7C2DC48-0028-A142-82DF-96C9787C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5" name="Rectangle 2006">
                <a:extLst>
                  <a:ext uri="{FF2B5EF4-FFF2-40B4-BE49-F238E27FC236}">
                    <a16:creationId xmlns:a16="http://schemas.microsoft.com/office/drawing/2014/main" id="{96827693-D6D8-FD4A-84E0-D0554CF08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6" name="Rectangle 2007">
                <a:extLst>
                  <a:ext uri="{FF2B5EF4-FFF2-40B4-BE49-F238E27FC236}">
                    <a16:creationId xmlns:a16="http://schemas.microsoft.com/office/drawing/2014/main" id="{8B674C74-1730-5D41-93CD-48F9C12B3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7" name="Rectangle 2008">
                <a:extLst>
                  <a:ext uri="{FF2B5EF4-FFF2-40B4-BE49-F238E27FC236}">
                    <a16:creationId xmlns:a16="http://schemas.microsoft.com/office/drawing/2014/main" id="{D45B3FAE-CC4E-9A44-8419-3BED9C4D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8" name="Rectangle 2009">
                <a:extLst>
                  <a:ext uri="{FF2B5EF4-FFF2-40B4-BE49-F238E27FC236}">
                    <a16:creationId xmlns:a16="http://schemas.microsoft.com/office/drawing/2014/main" id="{9BF6BF42-E5AA-D24D-8751-C4915004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9" name="Rectangle 2010">
                <a:extLst>
                  <a:ext uri="{FF2B5EF4-FFF2-40B4-BE49-F238E27FC236}">
                    <a16:creationId xmlns:a16="http://schemas.microsoft.com/office/drawing/2014/main" id="{04603CBC-BB20-EC44-9B62-5AA9A51A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0" name="Rectangle 2011">
                <a:extLst>
                  <a:ext uri="{FF2B5EF4-FFF2-40B4-BE49-F238E27FC236}">
                    <a16:creationId xmlns:a16="http://schemas.microsoft.com/office/drawing/2014/main" id="{5DC13A28-6A7D-1C41-9D71-61AB702F5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1" name="Rectangle 2012">
                <a:extLst>
                  <a:ext uri="{FF2B5EF4-FFF2-40B4-BE49-F238E27FC236}">
                    <a16:creationId xmlns:a16="http://schemas.microsoft.com/office/drawing/2014/main" id="{ED940844-75D4-E049-929D-7730B3344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2" name="Rectangle 2013">
                <a:extLst>
                  <a:ext uri="{FF2B5EF4-FFF2-40B4-BE49-F238E27FC236}">
                    <a16:creationId xmlns:a16="http://schemas.microsoft.com/office/drawing/2014/main" id="{E6E98373-EBB2-9945-ADA9-18F7222E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3" name="Rectangle 2014">
                <a:extLst>
                  <a:ext uri="{FF2B5EF4-FFF2-40B4-BE49-F238E27FC236}">
                    <a16:creationId xmlns:a16="http://schemas.microsoft.com/office/drawing/2014/main" id="{6F11CBEB-034A-B648-AE0D-EF4A9744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4" name="Rectangle 2015">
                <a:extLst>
                  <a:ext uri="{FF2B5EF4-FFF2-40B4-BE49-F238E27FC236}">
                    <a16:creationId xmlns:a16="http://schemas.microsoft.com/office/drawing/2014/main" id="{918B3C3E-AC5B-D143-A6B4-482FD89C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5" name="Rectangle 2016">
                <a:extLst>
                  <a:ext uri="{FF2B5EF4-FFF2-40B4-BE49-F238E27FC236}">
                    <a16:creationId xmlns:a16="http://schemas.microsoft.com/office/drawing/2014/main" id="{73F99994-881D-A247-A7DF-946B9282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6" name="Rectangle 2017">
                <a:extLst>
                  <a:ext uri="{FF2B5EF4-FFF2-40B4-BE49-F238E27FC236}">
                    <a16:creationId xmlns:a16="http://schemas.microsoft.com/office/drawing/2014/main" id="{3C30EEB2-B4F0-D548-862E-0757CF2D9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7" name="Rectangle 2018">
                <a:extLst>
                  <a:ext uri="{FF2B5EF4-FFF2-40B4-BE49-F238E27FC236}">
                    <a16:creationId xmlns:a16="http://schemas.microsoft.com/office/drawing/2014/main" id="{E529C1A0-4AFF-A443-AC8A-6B0F5335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8" name="Rectangle 2019">
                <a:extLst>
                  <a:ext uri="{FF2B5EF4-FFF2-40B4-BE49-F238E27FC236}">
                    <a16:creationId xmlns:a16="http://schemas.microsoft.com/office/drawing/2014/main" id="{54CDCC2D-323C-5841-9F17-6731E1067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9" name="Rectangle 2020">
                <a:extLst>
                  <a:ext uri="{FF2B5EF4-FFF2-40B4-BE49-F238E27FC236}">
                    <a16:creationId xmlns:a16="http://schemas.microsoft.com/office/drawing/2014/main" id="{41A36EA4-901D-514E-9127-64439AC5E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0" name="Rectangle 2021">
                <a:extLst>
                  <a:ext uri="{FF2B5EF4-FFF2-40B4-BE49-F238E27FC236}">
                    <a16:creationId xmlns:a16="http://schemas.microsoft.com/office/drawing/2014/main" id="{86B91147-1F43-2A4D-8598-74A18B012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8" name="Group 1429">
              <a:extLst>
                <a:ext uri="{FF2B5EF4-FFF2-40B4-BE49-F238E27FC236}">
                  <a16:creationId xmlns:a16="http://schemas.microsoft.com/office/drawing/2014/main" id="{798BE55D-D0EF-EB42-A2D0-463A37B5D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0810F385-B497-0A4A-B37D-1B7491B7B8B7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28" name="Rectangle 1969">
                <a:extLst>
                  <a:ext uri="{FF2B5EF4-FFF2-40B4-BE49-F238E27FC236}">
                    <a16:creationId xmlns:a16="http://schemas.microsoft.com/office/drawing/2014/main" id="{DF9D111A-8EFE-854D-A831-D73DEE2DC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9" name="Rectangle 1970">
                <a:extLst>
                  <a:ext uri="{FF2B5EF4-FFF2-40B4-BE49-F238E27FC236}">
                    <a16:creationId xmlns:a16="http://schemas.microsoft.com/office/drawing/2014/main" id="{29BA5072-A627-7942-B41B-EEA4A393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0" name="Rectangle 1971">
                <a:extLst>
                  <a:ext uri="{FF2B5EF4-FFF2-40B4-BE49-F238E27FC236}">
                    <a16:creationId xmlns:a16="http://schemas.microsoft.com/office/drawing/2014/main" id="{26EA1EFC-8DB6-6E4F-BE89-221B204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1" name="Rectangle 1972">
                <a:extLst>
                  <a:ext uri="{FF2B5EF4-FFF2-40B4-BE49-F238E27FC236}">
                    <a16:creationId xmlns:a16="http://schemas.microsoft.com/office/drawing/2014/main" id="{9624A1FD-C627-384C-9914-476C66C9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2" name="Rectangle 1973">
                <a:extLst>
                  <a:ext uri="{FF2B5EF4-FFF2-40B4-BE49-F238E27FC236}">
                    <a16:creationId xmlns:a16="http://schemas.microsoft.com/office/drawing/2014/main" id="{7E94FC08-C93A-7D49-A0FA-BCDC79CD8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3" name="Rectangle 1974">
                <a:extLst>
                  <a:ext uri="{FF2B5EF4-FFF2-40B4-BE49-F238E27FC236}">
                    <a16:creationId xmlns:a16="http://schemas.microsoft.com/office/drawing/2014/main" id="{5710B795-048D-D547-88D1-6CED96CF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4" name="Rectangle 1975">
                <a:extLst>
                  <a:ext uri="{FF2B5EF4-FFF2-40B4-BE49-F238E27FC236}">
                    <a16:creationId xmlns:a16="http://schemas.microsoft.com/office/drawing/2014/main" id="{7DC56DE9-A157-C84D-AA12-CC49C1BC8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5" name="Rectangle 1976">
                <a:extLst>
                  <a:ext uri="{FF2B5EF4-FFF2-40B4-BE49-F238E27FC236}">
                    <a16:creationId xmlns:a16="http://schemas.microsoft.com/office/drawing/2014/main" id="{FCA36B36-4C36-674C-BA7C-C3DE8A4F5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6" name="Rectangle 1977">
                <a:extLst>
                  <a:ext uri="{FF2B5EF4-FFF2-40B4-BE49-F238E27FC236}">
                    <a16:creationId xmlns:a16="http://schemas.microsoft.com/office/drawing/2014/main" id="{F94AD31D-BC1F-3145-ADE7-9291ED14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7" name="Rectangle 1978">
                <a:extLst>
                  <a:ext uri="{FF2B5EF4-FFF2-40B4-BE49-F238E27FC236}">
                    <a16:creationId xmlns:a16="http://schemas.microsoft.com/office/drawing/2014/main" id="{5097DE4F-8651-6343-BFFE-AF5A6F42F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8" name="Rectangle 1979">
                <a:extLst>
                  <a:ext uri="{FF2B5EF4-FFF2-40B4-BE49-F238E27FC236}">
                    <a16:creationId xmlns:a16="http://schemas.microsoft.com/office/drawing/2014/main" id="{89B5CD6B-CFEC-AF4A-AD13-6A1A76F3D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9" name="Rectangle 1980">
                <a:extLst>
                  <a:ext uri="{FF2B5EF4-FFF2-40B4-BE49-F238E27FC236}">
                    <a16:creationId xmlns:a16="http://schemas.microsoft.com/office/drawing/2014/main" id="{0A6D2F34-7B77-4E46-8229-35F835EB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0" name="Rectangle 1981">
                <a:extLst>
                  <a:ext uri="{FF2B5EF4-FFF2-40B4-BE49-F238E27FC236}">
                    <a16:creationId xmlns:a16="http://schemas.microsoft.com/office/drawing/2014/main" id="{DFFCBF5F-2C4B-4D4D-A248-A214683C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1" name="Rectangle 1982">
                <a:extLst>
                  <a:ext uri="{FF2B5EF4-FFF2-40B4-BE49-F238E27FC236}">
                    <a16:creationId xmlns:a16="http://schemas.microsoft.com/office/drawing/2014/main" id="{CCD87751-27A8-904B-A207-7759E36A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2" name="Rectangle 1983">
                <a:extLst>
                  <a:ext uri="{FF2B5EF4-FFF2-40B4-BE49-F238E27FC236}">
                    <a16:creationId xmlns:a16="http://schemas.microsoft.com/office/drawing/2014/main" id="{2F38A857-8B2C-9340-AD91-10FC03828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3" name="Rectangle 1984">
                <a:extLst>
                  <a:ext uri="{FF2B5EF4-FFF2-40B4-BE49-F238E27FC236}">
                    <a16:creationId xmlns:a16="http://schemas.microsoft.com/office/drawing/2014/main" id="{A2F5A343-DCAE-F24C-BCAC-F5763C027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4" name="Rectangle 1985">
                <a:extLst>
                  <a:ext uri="{FF2B5EF4-FFF2-40B4-BE49-F238E27FC236}">
                    <a16:creationId xmlns:a16="http://schemas.microsoft.com/office/drawing/2014/main" id="{D4EAD0F2-3F2A-AA42-96AE-AC8D6968F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5" name="Rectangle 1986">
                <a:extLst>
                  <a:ext uri="{FF2B5EF4-FFF2-40B4-BE49-F238E27FC236}">
                    <a16:creationId xmlns:a16="http://schemas.microsoft.com/office/drawing/2014/main" id="{DE7EFA26-FDD4-754B-9CE7-33F341FF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6" name="Rectangle 1987">
                <a:extLst>
                  <a:ext uri="{FF2B5EF4-FFF2-40B4-BE49-F238E27FC236}">
                    <a16:creationId xmlns:a16="http://schemas.microsoft.com/office/drawing/2014/main" id="{8EF9972B-91F9-2340-B591-E94EDAC3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7" name="Rectangle 1988">
                <a:extLst>
                  <a:ext uri="{FF2B5EF4-FFF2-40B4-BE49-F238E27FC236}">
                    <a16:creationId xmlns:a16="http://schemas.microsoft.com/office/drawing/2014/main" id="{BD205A84-21D4-884B-B473-5B329BBA8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8" name="Rectangle 1989">
                <a:extLst>
                  <a:ext uri="{FF2B5EF4-FFF2-40B4-BE49-F238E27FC236}">
                    <a16:creationId xmlns:a16="http://schemas.microsoft.com/office/drawing/2014/main" id="{9701FA1A-2735-5D45-8005-BE976FEAE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9" name="Rectangle 1990">
                <a:extLst>
                  <a:ext uri="{FF2B5EF4-FFF2-40B4-BE49-F238E27FC236}">
                    <a16:creationId xmlns:a16="http://schemas.microsoft.com/office/drawing/2014/main" id="{835EB787-5D11-764B-B287-852C77793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0" name="Rectangle 1991">
                <a:extLst>
                  <a:ext uri="{FF2B5EF4-FFF2-40B4-BE49-F238E27FC236}">
                    <a16:creationId xmlns:a16="http://schemas.microsoft.com/office/drawing/2014/main" id="{9BCBBCB8-EBD7-7143-95EE-A2122ACD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1" name="Rectangle 1992">
                <a:extLst>
                  <a:ext uri="{FF2B5EF4-FFF2-40B4-BE49-F238E27FC236}">
                    <a16:creationId xmlns:a16="http://schemas.microsoft.com/office/drawing/2014/main" id="{CA70D866-50BE-374D-965F-C0891E29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2" name="Rectangle 1993">
                <a:extLst>
                  <a:ext uri="{FF2B5EF4-FFF2-40B4-BE49-F238E27FC236}">
                    <a16:creationId xmlns:a16="http://schemas.microsoft.com/office/drawing/2014/main" id="{8E5DF767-8081-C64E-A51D-CA80ED56B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3" name="Rectangle 1994">
                <a:extLst>
                  <a:ext uri="{FF2B5EF4-FFF2-40B4-BE49-F238E27FC236}">
                    <a16:creationId xmlns:a16="http://schemas.microsoft.com/office/drawing/2014/main" id="{8FB0053A-D78A-F041-A00A-90BB69B06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9" name="Group 1457">
              <a:extLst>
                <a:ext uri="{FF2B5EF4-FFF2-40B4-BE49-F238E27FC236}">
                  <a16:creationId xmlns:a16="http://schemas.microsoft.com/office/drawing/2014/main" id="{14BC1BD9-D093-914B-96CC-CB7DC7A01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400C752E-B14C-E347-996F-B2AAD657DF16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01" name="Rectangle 1942">
                <a:extLst>
                  <a:ext uri="{FF2B5EF4-FFF2-40B4-BE49-F238E27FC236}">
                    <a16:creationId xmlns:a16="http://schemas.microsoft.com/office/drawing/2014/main" id="{717E29A7-2D91-E346-9241-EF7E64105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2" name="Rectangle 1943">
                <a:extLst>
                  <a:ext uri="{FF2B5EF4-FFF2-40B4-BE49-F238E27FC236}">
                    <a16:creationId xmlns:a16="http://schemas.microsoft.com/office/drawing/2014/main" id="{C6FDC8CB-A8DB-0046-B863-C4919B6A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3" name="Rectangle 1944">
                <a:extLst>
                  <a:ext uri="{FF2B5EF4-FFF2-40B4-BE49-F238E27FC236}">
                    <a16:creationId xmlns:a16="http://schemas.microsoft.com/office/drawing/2014/main" id="{3592522B-FC2D-1A4E-9E9B-E7735DD7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4" name="Rectangle 1945">
                <a:extLst>
                  <a:ext uri="{FF2B5EF4-FFF2-40B4-BE49-F238E27FC236}">
                    <a16:creationId xmlns:a16="http://schemas.microsoft.com/office/drawing/2014/main" id="{24644FDD-4527-C045-9661-9827896E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5" name="Rectangle 1946">
                <a:extLst>
                  <a:ext uri="{FF2B5EF4-FFF2-40B4-BE49-F238E27FC236}">
                    <a16:creationId xmlns:a16="http://schemas.microsoft.com/office/drawing/2014/main" id="{D256DAF7-6C06-9544-BFF8-6762166E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6" name="Rectangle 1947">
                <a:extLst>
                  <a:ext uri="{FF2B5EF4-FFF2-40B4-BE49-F238E27FC236}">
                    <a16:creationId xmlns:a16="http://schemas.microsoft.com/office/drawing/2014/main" id="{DE4FB62F-3618-624E-BB7B-7C9AF1C3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7" name="Rectangle 1948">
                <a:extLst>
                  <a:ext uri="{FF2B5EF4-FFF2-40B4-BE49-F238E27FC236}">
                    <a16:creationId xmlns:a16="http://schemas.microsoft.com/office/drawing/2014/main" id="{31169A3A-8E6B-1B4E-8BAD-9863E841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8" name="Rectangle 1949">
                <a:extLst>
                  <a:ext uri="{FF2B5EF4-FFF2-40B4-BE49-F238E27FC236}">
                    <a16:creationId xmlns:a16="http://schemas.microsoft.com/office/drawing/2014/main" id="{4CA7C186-46B1-8340-B30A-ED34CA01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9" name="Rectangle 1950">
                <a:extLst>
                  <a:ext uri="{FF2B5EF4-FFF2-40B4-BE49-F238E27FC236}">
                    <a16:creationId xmlns:a16="http://schemas.microsoft.com/office/drawing/2014/main" id="{7661331E-11BA-534E-828F-D245A11C6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0" name="Rectangle 1951">
                <a:extLst>
                  <a:ext uri="{FF2B5EF4-FFF2-40B4-BE49-F238E27FC236}">
                    <a16:creationId xmlns:a16="http://schemas.microsoft.com/office/drawing/2014/main" id="{076611BE-BCD0-7F4C-AE9D-869840D47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1" name="Rectangle 1952">
                <a:extLst>
                  <a:ext uri="{FF2B5EF4-FFF2-40B4-BE49-F238E27FC236}">
                    <a16:creationId xmlns:a16="http://schemas.microsoft.com/office/drawing/2014/main" id="{B1EA5A9A-B202-CB42-A30C-87ADE2FA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2" name="Rectangle 1953">
                <a:extLst>
                  <a:ext uri="{FF2B5EF4-FFF2-40B4-BE49-F238E27FC236}">
                    <a16:creationId xmlns:a16="http://schemas.microsoft.com/office/drawing/2014/main" id="{E0758630-B705-0547-B689-ADCB32C7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3" name="Rectangle 1954">
                <a:extLst>
                  <a:ext uri="{FF2B5EF4-FFF2-40B4-BE49-F238E27FC236}">
                    <a16:creationId xmlns:a16="http://schemas.microsoft.com/office/drawing/2014/main" id="{3E6BE922-3837-AB44-9302-7FDA8799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4" name="Rectangle 1955">
                <a:extLst>
                  <a:ext uri="{FF2B5EF4-FFF2-40B4-BE49-F238E27FC236}">
                    <a16:creationId xmlns:a16="http://schemas.microsoft.com/office/drawing/2014/main" id="{AECF0672-7AFE-9E42-A0F5-FE5A51F2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5" name="Rectangle 1956">
                <a:extLst>
                  <a:ext uri="{FF2B5EF4-FFF2-40B4-BE49-F238E27FC236}">
                    <a16:creationId xmlns:a16="http://schemas.microsoft.com/office/drawing/2014/main" id="{7A7CF7E9-8320-4945-9713-1A0880D17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6" name="Rectangle 1957">
                <a:extLst>
                  <a:ext uri="{FF2B5EF4-FFF2-40B4-BE49-F238E27FC236}">
                    <a16:creationId xmlns:a16="http://schemas.microsoft.com/office/drawing/2014/main" id="{1CE931C3-2991-F544-B1BB-392DF43E6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7" name="Rectangle 1958">
                <a:extLst>
                  <a:ext uri="{FF2B5EF4-FFF2-40B4-BE49-F238E27FC236}">
                    <a16:creationId xmlns:a16="http://schemas.microsoft.com/office/drawing/2014/main" id="{483C70AB-FB13-334B-A911-4F0C1F111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8" name="Rectangle 1959">
                <a:extLst>
                  <a:ext uri="{FF2B5EF4-FFF2-40B4-BE49-F238E27FC236}">
                    <a16:creationId xmlns:a16="http://schemas.microsoft.com/office/drawing/2014/main" id="{315EBD6B-F93D-7346-9C30-CE31EEAB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9" name="Rectangle 1960">
                <a:extLst>
                  <a:ext uri="{FF2B5EF4-FFF2-40B4-BE49-F238E27FC236}">
                    <a16:creationId xmlns:a16="http://schemas.microsoft.com/office/drawing/2014/main" id="{E4B8E6EB-DE81-004C-8173-1657953B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0" name="Rectangle 1961">
                <a:extLst>
                  <a:ext uri="{FF2B5EF4-FFF2-40B4-BE49-F238E27FC236}">
                    <a16:creationId xmlns:a16="http://schemas.microsoft.com/office/drawing/2014/main" id="{6C1FCDA8-744E-EE46-9B1A-224BABD94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1" name="Rectangle 1962">
                <a:extLst>
                  <a:ext uri="{FF2B5EF4-FFF2-40B4-BE49-F238E27FC236}">
                    <a16:creationId xmlns:a16="http://schemas.microsoft.com/office/drawing/2014/main" id="{ADF8ECCB-C1E8-D340-A38E-19B1C373B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2" name="Rectangle 1963">
                <a:extLst>
                  <a:ext uri="{FF2B5EF4-FFF2-40B4-BE49-F238E27FC236}">
                    <a16:creationId xmlns:a16="http://schemas.microsoft.com/office/drawing/2014/main" id="{F97AE556-9C72-6E42-9F19-06C142D15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3" name="Rectangle 1964">
                <a:extLst>
                  <a:ext uri="{FF2B5EF4-FFF2-40B4-BE49-F238E27FC236}">
                    <a16:creationId xmlns:a16="http://schemas.microsoft.com/office/drawing/2014/main" id="{3DC2A19F-E298-124A-8A79-483FEF976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4" name="Rectangle 1965">
                <a:extLst>
                  <a:ext uri="{FF2B5EF4-FFF2-40B4-BE49-F238E27FC236}">
                    <a16:creationId xmlns:a16="http://schemas.microsoft.com/office/drawing/2014/main" id="{D1C3BFA8-A429-BC4A-9F23-41AA757D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5" name="Rectangle 1966">
                <a:extLst>
                  <a:ext uri="{FF2B5EF4-FFF2-40B4-BE49-F238E27FC236}">
                    <a16:creationId xmlns:a16="http://schemas.microsoft.com/office/drawing/2014/main" id="{3B87D6D0-CAB3-ED44-80AC-9F1CC2604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6" name="Rectangle 1967">
                <a:extLst>
                  <a:ext uri="{FF2B5EF4-FFF2-40B4-BE49-F238E27FC236}">
                    <a16:creationId xmlns:a16="http://schemas.microsoft.com/office/drawing/2014/main" id="{6096F030-ED71-A04B-BD5E-33347209E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5" name="Group 2024">
            <a:extLst>
              <a:ext uri="{FF2B5EF4-FFF2-40B4-BE49-F238E27FC236}">
                <a16:creationId xmlns:a16="http://schemas.microsoft.com/office/drawing/2014/main" id="{D13E34EB-4537-8249-807A-50801BABBFC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EE670F60-B4A7-5041-9806-EBC3F066BAAF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08" name="Group 1486">
              <a:extLst>
                <a:ext uri="{FF2B5EF4-FFF2-40B4-BE49-F238E27FC236}">
                  <a16:creationId xmlns:a16="http://schemas.microsoft.com/office/drawing/2014/main" id="{BBC757EF-8B92-744B-AC39-BA226C8E6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93" name="Rectangle 2111">
                <a:extLst>
                  <a:ext uri="{FF2B5EF4-FFF2-40B4-BE49-F238E27FC236}">
                    <a16:creationId xmlns:a16="http://schemas.microsoft.com/office/drawing/2014/main" id="{C95191B3-A1E9-EE43-BB3F-478F7F6B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4" name="TextBox 2112">
                <a:extLst>
                  <a:ext uri="{FF2B5EF4-FFF2-40B4-BE49-F238E27FC236}">
                    <a16:creationId xmlns:a16="http://schemas.microsoft.com/office/drawing/2014/main" id="{2827EEAB-2716-094C-BA47-627695C64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09" name="Group 1428">
              <a:extLst>
                <a:ext uri="{FF2B5EF4-FFF2-40B4-BE49-F238E27FC236}">
                  <a16:creationId xmlns:a16="http://schemas.microsoft.com/office/drawing/2014/main" id="{649D20F1-842B-2742-8D1C-04B7B1D7A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47A5F513-B568-EF43-8C01-4867D90A02DD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67" name="Rectangle 2085">
                <a:extLst>
                  <a:ext uri="{FF2B5EF4-FFF2-40B4-BE49-F238E27FC236}">
                    <a16:creationId xmlns:a16="http://schemas.microsoft.com/office/drawing/2014/main" id="{7C592508-F555-444D-88AA-F6088327F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8" name="Rectangle 2086">
                <a:extLst>
                  <a:ext uri="{FF2B5EF4-FFF2-40B4-BE49-F238E27FC236}">
                    <a16:creationId xmlns:a16="http://schemas.microsoft.com/office/drawing/2014/main" id="{2CFF0BD6-AC95-D542-AF3F-DBB30700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9" name="Rectangle 2087">
                <a:extLst>
                  <a:ext uri="{FF2B5EF4-FFF2-40B4-BE49-F238E27FC236}">
                    <a16:creationId xmlns:a16="http://schemas.microsoft.com/office/drawing/2014/main" id="{0895EBE6-1AFD-C746-9CBF-F5CF9FC91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0" name="Rectangle 2088">
                <a:extLst>
                  <a:ext uri="{FF2B5EF4-FFF2-40B4-BE49-F238E27FC236}">
                    <a16:creationId xmlns:a16="http://schemas.microsoft.com/office/drawing/2014/main" id="{4D2FE276-250B-994C-A638-35DEA5CCC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1" name="Rectangle 2089">
                <a:extLst>
                  <a:ext uri="{FF2B5EF4-FFF2-40B4-BE49-F238E27FC236}">
                    <a16:creationId xmlns:a16="http://schemas.microsoft.com/office/drawing/2014/main" id="{B20F93BD-E13D-7748-9767-4217D30E2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2" name="Rectangle 2090">
                <a:extLst>
                  <a:ext uri="{FF2B5EF4-FFF2-40B4-BE49-F238E27FC236}">
                    <a16:creationId xmlns:a16="http://schemas.microsoft.com/office/drawing/2014/main" id="{3AB0FF9C-799F-324D-93A9-9DD29AD70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3" name="Rectangle 2091">
                <a:extLst>
                  <a:ext uri="{FF2B5EF4-FFF2-40B4-BE49-F238E27FC236}">
                    <a16:creationId xmlns:a16="http://schemas.microsoft.com/office/drawing/2014/main" id="{E3124DD1-AA72-764F-A2A6-F24297FC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4" name="Rectangle 2092">
                <a:extLst>
                  <a:ext uri="{FF2B5EF4-FFF2-40B4-BE49-F238E27FC236}">
                    <a16:creationId xmlns:a16="http://schemas.microsoft.com/office/drawing/2014/main" id="{9B4BE348-4322-E140-BEDB-9436D44A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5" name="Rectangle 2093">
                <a:extLst>
                  <a:ext uri="{FF2B5EF4-FFF2-40B4-BE49-F238E27FC236}">
                    <a16:creationId xmlns:a16="http://schemas.microsoft.com/office/drawing/2014/main" id="{5C428F3E-ABE5-A64B-89CE-0576B6397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6" name="Rectangle 2094">
                <a:extLst>
                  <a:ext uri="{FF2B5EF4-FFF2-40B4-BE49-F238E27FC236}">
                    <a16:creationId xmlns:a16="http://schemas.microsoft.com/office/drawing/2014/main" id="{7F51D701-4891-1F43-B5C3-3FC569F6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7" name="Rectangle 2095">
                <a:extLst>
                  <a:ext uri="{FF2B5EF4-FFF2-40B4-BE49-F238E27FC236}">
                    <a16:creationId xmlns:a16="http://schemas.microsoft.com/office/drawing/2014/main" id="{920234FE-5EC6-7C43-BBE9-03322820E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8" name="Rectangle 2096">
                <a:extLst>
                  <a:ext uri="{FF2B5EF4-FFF2-40B4-BE49-F238E27FC236}">
                    <a16:creationId xmlns:a16="http://schemas.microsoft.com/office/drawing/2014/main" id="{818FD546-A0AC-F241-85E8-CABBE9B42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9" name="Rectangle 2097">
                <a:extLst>
                  <a:ext uri="{FF2B5EF4-FFF2-40B4-BE49-F238E27FC236}">
                    <a16:creationId xmlns:a16="http://schemas.microsoft.com/office/drawing/2014/main" id="{8A823BF6-37C6-ED42-9AFC-F84A347EF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0" name="Rectangle 2098">
                <a:extLst>
                  <a:ext uri="{FF2B5EF4-FFF2-40B4-BE49-F238E27FC236}">
                    <a16:creationId xmlns:a16="http://schemas.microsoft.com/office/drawing/2014/main" id="{D5159453-D63F-6E4C-8D93-563A93D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1" name="Rectangle 2099">
                <a:extLst>
                  <a:ext uri="{FF2B5EF4-FFF2-40B4-BE49-F238E27FC236}">
                    <a16:creationId xmlns:a16="http://schemas.microsoft.com/office/drawing/2014/main" id="{18225223-5602-BF4E-8608-334577092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2" name="Rectangle 2100">
                <a:extLst>
                  <a:ext uri="{FF2B5EF4-FFF2-40B4-BE49-F238E27FC236}">
                    <a16:creationId xmlns:a16="http://schemas.microsoft.com/office/drawing/2014/main" id="{34562DB0-B728-BA4F-BE31-3E4D11DBC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3" name="Rectangle 2101">
                <a:extLst>
                  <a:ext uri="{FF2B5EF4-FFF2-40B4-BE49-F238E27FC236}">
                    <a16:creationId xmlns:a16="http://schemas.microsoft.com/office/drawing/2014/main" id="{63237BAC-1384-214C-9C0D-87C08A53C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4" name="Rectangle 2102">
                <a:extLst>
                  <a:ext uri="{FF2B5EF4-FFF2-40B4-BE49-F238E27FC236}">
                    <a16:creationId xmlns:a16="http://schemas.microsoft.com/office/drawing/2014/main" id="{2C599153-ED2C-F94E-9911-E67369AC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5" name="Rectangle 2103">
                <a:extLst>
                  <a:ext uri="{FF2B5EF4-FFF2-40B4-BE49-F238E27FC236}">
                    <a16:creationId xmlns:a16="http://schemas.microsoft.com/office/drawing/2014/main" id="{B7F6A2DE-2F6E-FE42-BF56-34631EC3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6" name="Rectangle 2104">
                <a:extLst>
                  <a:ext uri="{FF2B5EF4-FFF2-40B4-BE49-F238E27FC236}">
                    <a16:creationId xmlns:a16="http://schemas.microsoft.com/office/drawing/2014/main" id="{C2D1FC16-8B63-3F4B-99E8-BF2EE4E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7" name="Rectangle 2105">
                <a:extLst>
                  <a:ext uri="{FF2B5EF4-FFF2-40B4-BE49-F238E27FC236}">
                    <a16:creationId xmlns:a16="http://schemas.microsoft.com/office/drawing/2014/main" id="{779A8BBA-638B-5D47-BDBB-6BE7E4FF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8" name="Rectangle 2106">
                <a:extLst>
                  <a:ext uri="{FF2B5EF4-FFF2-40B4-BE49-F238E27FC236}">
                    <a16:creationId xmlns:a16="http://schemas.microsoft.com/office/drawing/2014/main" id="{020784A9-9C15-ED4B-BBEA-224A7614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9" name="Rectangle 2107">
                <a:extLst>
                  <a:ext uri="{FF2B5EF4-FFF2-40B4-BE49-F238E27FC236}">
                    <a16:creationId xmlns:a16="http://schemas.microsoft.com/office/drawing/2014/main" id="{1BF29D65-24E5-604D-9DBF-49DF1DB57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0" name="Rectangle 2108">
                <a:extLst>
                  <a:ext uri="{FF2B5EF4-FFF2-40B4-BE49-F238E27FC236}">
                    <a16:creationId xmlns:a16="http://schemas.microsoft.com/office/drawing/2014/main" id="{5F5FDBF5-9774-6149-BCD4-41D1350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1" name="Rectangle 2109">
                <a:extLst>
                  <a:ext uri="{FF2B5EF4-FFF2-40B4-BE49-F238E27FC236}">
                    <a16:creationId xmlns:a16="http://schemas.microsoft.com/office/drawing/2014/main" id="{35FCD7EB-CB01-3941-8F86-5E8F2C3D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2" name="Rectangle 2110">
                <a:extLst>
                  <a:ext uri="{FF2B5EF4-FFF2-40B4-BE49-F238E27FC236}">
                    <a16:creationId xmlns:a16="http://schemas.microsoft.com/office/drawing/2014/main" id="{CB2A2DC2-52BC-854B-B53C-5D4D82BD9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0" name="Group 1429">
              <a:extLst>
                <a:ext uri="{FF2B5EF4-FFF2-40B4-BE49-F238E27FC236}">
                  <a16:creationId xmlns:a16="http://schemas.microsoft.com/office/drawing/2014/main" id="{4663E3A5-6399-6F4C-A9F7-9E2E58CDE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0B8B7F1-C6AD-A447-B7DF-8F84A5145C4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40" name="Rectangle 2058">
                <a:extLst>
                  <a:ext uri="{FF2B5EF4-FFF2-40B4-BE49-F238E27FC236}">
                    <a16:creationId xmlns:a16="http://schemas.microsoft.com/office/drawing/2014/main" id="{DF0B0169-6C1F-8449-9B27-8EE9CE63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1" name="Rectangle 2059">
                <a:extLst>
                  <a:ext uri="{FF2B5EF4-FFF2-40B4-BE49-F238E27FC236}">
                    <a16:creationId xmlns:a16="http://schemas.microsoft.com/office/drawing/2014/main" id="{D31DE383-B07F-2741-8415-4FC158F7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2" name="Rectangle 2060">
                <a:extLst>
                  <a:ext uri="{FF2B5EF4-FFF2-40B4-BE49-F238E27FC236}">
                    <a16:creationId xmlns:a16="http://schemas.microsoft.com/office/drawing/2014/main" id="{89B81DAE-4C18-7944-8918-981ED004B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3" name="Rectangle 2061">
                <a:extLst>
                  <a:ext uri="{FF2B5EF4-FFF2-40B4-BE49-F238E27FC236}">
                    <a16:creationId xmlns:a16="http://schemas.microsoft.com/office/drawing/2014/main" id="{132DD99B-6CE5-7842-90AF-CDFFAD8B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4" name="Rectangle 2062">
                <a:extLst>
                  <a:ext uri="{FF2B5EF4-FFF2-40B4-BE49-F238E27FC236}">
                    <a16:creationId xmlns:a16="http://schemas.microsoft.com/office/drawing/2014/main" id="{06620841-4387-8040-A237-AE2A1C186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5" name="Rectangle 2063">
                <a:extLst>
                  <a:ext uri="{FF2B5EF4-FFF2-40B4-BE49-F238E27FC236}">
                    <a16:creationId xmlns:a16="http://schemas.microsoft.com/office/drawing/2014/main" id="{8E762C6D-4B8C-6A44-86FF-F4F4693FF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6" name="Rectangle 2064">
                <a:extLst>
                  <a:ext uri="{FF2B5EF4-FFF2-40B4-BE49-F238E27FC236}">
                    <a16:creationId xmlns:a16="http://schemas.microsoft.com/office/drawing/2014/main" id="{2726C649-9E0D-E64F-8B14-DC4BAF39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7" name="Rectangle 2065">
                <a:extLst>
                  <a:ext uri="{FF2B5EF4-FFF2-40B4-BE49-F238E27FC236}">
                    <a16:creationId xmlns:a16="http://schemas.microsoft.com/office/drawing/2014/main" id="{6B84D1B0-DCF0-B44D-BA39-75D2AC65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8" name="Rectangle 2066">
                <a:extLst>
                  <a:ext uri="{FF2B5EF4-FFF2-40B4-BE49-F238E27FC236}">
                    <a16:creationId xmlns:a16="http://schemas.microsoft.com/office/drawing/2014/main" id="{2F14B1AC-F5F8-A243-ABE7-F4E51288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9" name="Rectangle 2067">
                <a:extLst>
                  <a:ext uri="{FF2B5EF4-FFF2-40B4-BE49-F238E27FC236}">
                    <a16:creationId xmlns:a16="http://schemas.microsoft.com/office/drawing/2014/main" id="{D4A0C394-2156-5F4D-9833-7279EEC97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0" name="Rectangle 2068">
                <a:extLst>
                  <a:ext uri="{FF2B5EF4-FFF2-40B4-BE49-F238E27FC236}">
                    <a16:creationId xmlns:a16="http://schemas.microsoft.com/office/drawing/2014/main" id="{B1E10311-B3BB-CC4B-97EE-CD291AB1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1" name="Rectangle 2069">
                <a:extLst>
                  <a:ext uri="{FF2B5EF4-FFF2-40B4-BE49-F238E27FC236}">
                    <a16:creationId xmlns:a16="http://schemas.microsoft.com/office/drawing/2014/main" id="{3A95BBF9-6E8D-A242-9A07-E5527A5E4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2" name="Rectangle 2070">
                <a:extLst>
                  <a:ext uri="{FF2B5EF4-FFF2-40B4-BE49-F238E27FC236}">
                    <a16:creationId xmlns:a16="http://schemas.microsoft.com/office/drawing/2014/main" id="{23C67B17-8296-C548-B695-323C7BC6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3" name="Rectangle 2071">
                <a:extLst>
                  <a:ext uri="{FF2B5EF4-FFF2-40B4-BE49-F238E27FC236}">
                    <a16:creationId xmlns:a16="http://schemas.microsoft.com/office/drawing/2014/main" id="{E545FC5E-8CA7-AC4A-BB3F-327B37542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4" name="Rectangle 2072">
                <a:extLst>
                  <a:ext uri="{FF2B5EF4-FFF2-40B4-BE49-F238E27FC236}">
                    <a16:creationId xmlns:a16="http://schemas.microsoft.com/office/drawing/2014/main" id="{7AD65582-3C59-2D45-9F68-68D385BDB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5" name="Rectangle 2073">
                <a:extLst>
                  <a:ext uri="{FF2B5EF4-FFF2-40B4-BE49-F238E27FC236}">
                    <a16:creationId xmlns:a16="http://schemas.microsoft.com/office/drawing/2014/main" id="{103F3A93-066C-C243-A5B4-A4D8F9F5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6" name="Rectangle 2074">
                <a:extLst>
                  <a:ext uri="{FF2B5EF4-FFF2-40B4-BE49-F238E27FC236}">
                    <a16:creationId xmlns:a16="http://schemas.microsoft.com/office/drawing/2014/main" id="{22BCE690-DD0C-0348-9086-35794391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7" name="Rectangle 2075">
                <a:extLst>
                  <a:ext uri="{FF2B5EF4-FFF2-40B4-BE49-F238E27FC236}">
                    <a16:creationId xmlns:a16="http://schemas.microsoft.com/office/drawing/2014/main" id="{94690A13-1055-B74A-803C-EA4C6B285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8" name="Rectangle 2076">
                <a:extLst>
                  <a:ext uri="{FF2B5EF4-FFF2-40B4-BE49-F238E27FC236}">
                    <a16:creationId xmlns:a16="http://schemas.microsoft.com/office/drawing/2014/main" id="{17E1FED3-82C1-9A40-8383-EA4DCA01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9" name="Rectangle 2077">
                <a:extLst>
                  <a:ext uri="{FF2B5EF4-FFF2-40B4-BE49-F238E27FC236}">
                    <a16:creationId xmlns:a16="http://schemas.microsoft.com/office/drawing/2014/main" id="{C8248779-01EC-2F41-A1AD-8A5D1B10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0" name="Rectangle 2078">
                <a:extLst>
                  <a:ext uri="{FF2B5EF4-FFF2-40B4-BE49-F238E27FC236}">
                    <a16:creationId xmlns:a16="http://schemas.microsoft.com/office/drawing/2014/main" id="{521601AC-ADF9-B04B-BEB9-29016513A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1" name="Rectangle 2079">
                <a:extLst>
                  <a:ext uri="{FF2B5EF4-FFF2-40B4-BE49-F238E27FC236}">
                    <a16:creationId xmlns:a16="http://schemas.microsoft.com/office/drawing/2014/main" id="{F6D5FC75-2E17-1F47-BB93-A1868569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2" name="Rectangle 2080">
                <a:extLst>
                  <a:ext uri="{FF2B5EF4-FFF2-40B4-BE49-F238E27FC236}">
                    <a16:creationId xmlns:a16="http://schemas.microsoft.com/office/drawing/2014/main" id="{42CF61AC-A482-A646-824E-14557E5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3" name="Rectangle 2081">
                <a:extLst>
                  <a:ext uri="{FF2B5EF4-FFF2-40B4-BE49-F238E27FC236}">
                    <a16:creationId xmlns:a16="http://schemas.microsoft.com/office/drawing/2014/main" id="{8666377F-A541-2341-B806-FD876044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4" name="Rectangle 2082">
                <a:extLst>
                  <a:ext uri="{FF2B5EF4-FFF2-40B4-BE49-F238E27FC236}">
                    <a16:creationId xmlns:a16="http://schemas.microsoft.com/office/drawing/2014/main" id="{FA9BFAF0-0EA8-4F49-B45D-5C958EB8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5" name="Rectangle 2083">
                <a:extLst>
                  <a:ext uri="{FF2B5EF4-FFF2-40B4-BE49-F238E27FC236}">
                    <a16:creationId xmlns:a16="http://schemas.microsoft.com/office/drawing/2014/main" id="{4DBC88C6-BC26-FE43-9125-62490F32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1" name="Group 1457">
              <a:extLst>
                <a:ext uri="{FF2B5EF4-FFF2-40B4-BE49-F238E27FC236}">
                  <a16:creationId xmlns:a16="http://schemas.microsoft.com/office/drawing/2014/main" id="{4044CDAA-5B38-0143-A6B3-C6512BEC8C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A3D83E1C-4044-1D4B-B0C6-77CBD6974E9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13" name="Rectangle 2031">
                <a:extLst>
                  <a:ext uri="{FF2B5EF4-FFF2-40B4-BE49-F238E27FC236}">
                    <a16:creationId xmlns:a16="http://schemas.microsoft.com/office/drawing/2014/main" id="{7C7BB0EA-3469-7041-AE13-55B4BD8C5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4" name="Rectangle 2032">
                <a:extLst>
                  <a:ext uri="{FF2B5EF4-FFF2-40B4-BE49-F238E27FC236}">
                    <a16:creationId xmlns:a16="http://schemas.microsoft.com/office/drawing/2014/main" id="{B4183754-B48C-4C4F-ADF3-D34B578EC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5" name="Rectangle 2033">
                <a:extLst>
                  <a:ext uri="{FF2B5EF4-FFF2-40B4-BE49-F238E27FC236}">
                    <a16:creationId xmlns:a16="http://schemas.microsoft.com/office/drawing/2014/main" id="{871412D4-59ED-1743-BD99-6758668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6" name="Rectangle 2034">
                <a:extLst>
                  <a:ext uri="{FF2B5EF4-FFF2-40B4-BE49-F238E27FC236}">
                    <a16:creationId xmlns:a16="http://schemas.microsoft.com/office/drawing/2014/main" id="{362F4402-05A3-F649-9367-DC314D09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7" name="Rectangle 2035">
                <a:extLst>
                  <a:ext uri="{FF2B5EF4-FFF2-40B4-BE49-F238E27FC236}">
                    <a16:creationId xmlns:a16="http://schemas.microsoft.com/office/drawing/2014/main" id="{3A74BCC1-0F82-964E-B4CD-9D41E8C7F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8" name="Rectangle 2036">
                <a:extLst>
                  <a:ext uri="{FF2B5EF4-FFF2-40B4-BE49-F238E27FC236}">
                    <a16:creationId xmlns:a16="http://schemas.microsoft.com/office/drawing/2014/main" id="{FACC1C77-47C6-2245-A6C8-34165BC85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9" name="Rectangle 2037">
                <a:extLst>
                  <a:ext uri="{FF2B5EF4-FFF2-40B4-BE49-F238E27FC236}">
                    <a16:creationId xmlns:a16="http://schemas.microsoft.com/office/drawing/2014/main" id="{A22EC339-C89A-AD4A-94A9-4A0A3177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0" name="Rectangle 2038">
                <a:extLst>
                  <a:ext uri="{FF2B5EF4-FFF2-40B4-BE49-F238E27FC236}">
                    <a16:creationId xmlns:a16="http://schemas.microsoft.com/office/drawing/2014/main" id="{D2E087F7-51BF-A746-AF8F-21169B70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1" name="Rectangle 2039">
                <a:extLst>
                  <a:ext uri="{FF2B5EF4-FFF2-40B4-BE49-F238E27FC236}">
                    <a16:creationId xmlns:a16="http://schemas.microsoft.com/office/drawing/2014/main" id="{49929EAE-B926-1444-B9DF-06F314397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2" name="Rectangle 2040">
                <a:extLst>
                  <a:ext uri="{FF2B5EF4-FFF2-40B4-BE49-F238E27FC236}">
                    <a16:creationId xmlns:a16="http://schemas.microsoft.com/office/drawing/2014/main" id="{27C11985-6492-0F47-BCC3-5E8DA3F2B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3" name="Rectangle 2041">
                <a:extLst>
                  <a:ext uri="{FF2B5EF4-FFF2-40B4-BE49-F238E27FC236}">
                    <a16:creationId xmlns:a16="http://schemas.microsoft.com/office/drawing/2014/main" id="{E6DEDD01-B576-7144-8CB4-0BBCDB27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4" name="Rectangle 2042">
                <a:extLst>
                  <a:ext uri="{FF2B5EF4-FFF2-40B4-BE49-F238E27FC236}">
                    <a16:creationId xmlns:a16="http://schemas.microsoft.com/office/drawing/2014/main" id="{2D9AAACC-4010-C74D-9C5A-FEBF2E56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5" name="Rectangle 2043">
                <a:extLst>
                  <a:ext uri="{FF2B5EF4-FFF2-40B4-BE49-F238E27FC236}">
                    <a16:creationId xmlns:a16="http://schemas.microsoft.com/office/drawing/2014/main" id="{15274FD7-662D-724B-B7D1-0E5A5497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6" name="Rectangle 2044">
                <a:extLst>
                  <a:ext uri="{FF2B5EF4-FFF2-40B4-BE49-F238E27FC236}">
                    <a16:creationId xmlns:a16="http://schemas.microsoft.com/office/drawing/2014/main" id="{AF0E84A0-916E-844E-9E03-A0385BAB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7" name="Rectangle 2045">
                <a:extLst>
                  <a:ext uri="{FF2B5EF4-FFF2-40B4-BE49-F238E27FC236}">
                    <a16:creationId xmlns:a16="http://schemas.microsoft.com/office/drawing/2014/main" id="{7E930759-4A96-AF4C-97D2-C039414D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8" name="Rectangle 2046">
                <a:extLst>
                  <a:ext uri="{FF2B5EF4-FFF2-40B4-BE49-F238E27FC236}">
                    <a16:creationId xmlns:a16="http://schemas.microsoft.com/office/drawing/2014/main" id="{F883D6EF-2BAC-2940-8719-98F2E4B2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9" name="Rectangle 2047">
                <a:extLst>
                  <a:ext uri="{FF2B5EF4-FFF2-40B4-BE49-F238E27FC236}">
                    <a16:creationId xmlns:a16="http://schemas.microsoft.com/office/drawing/2014/main" id="{09B2433F-F5BF-4E40-A96F-F0C4C6C3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0" name="Rectangle 2048">
                <a:extLst>
                  <a:ext uri="{FF2B5EF4-FFF2-40B4-BE49-F238E27FC236}">
                    <a16:creationId xmlns:a16="http://schemas.microsoft.com/office/drawing/2014/main" id="{80F69A94-2059-B346-ACBF-7A121FD32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1" name="Rectangle 2049">
                <a:extLst>
                  <a:ext uri="{FF2B5EF4-FFF2-40B4-BE49-F238E27FC236}">
                    <a16:creationId xmlns:a16="http://schemas.microsoft.com/office/drawing/2014/main" id="{51AD5D51-3C88-AE4E-9120-E0FC351E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2" name="Rectangle 2050">
                <a:extLst>
                  <a:ext uri="{FF2B5EF4-FFF2-40B4-BE49-F238E27FC236}">
                    <a16:creationId xmlns:a16="http://schemas.microsoft.com/office/drawing/2014/main" id="{8354308B-6D85-6945-99AC-5E5E7973D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3" name="Rectangle 2051">
                <a:extLst>
                  <a:ext uri="{FF2B5EF4-FFF2-40B4-BE49-F238E27FC236}">
                    <a16:creationId xmlns:a16="http://schemas.microsoft.com/office/drawing/2014/main" id="{CDBB25D1-2F02-8948-B117-18474D12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4" name="Rectangle 2052">
                <a:extLst>
                  <a:ext uri="{FF2B5EF4-FFF2-40B4-BE49-F238E27FC236}">
                    <a16:creationId xmlns:a16="http://schemas.microsoft.com/office/drawing/2014/main" id="{D685EA78-19DA-DB4A-94DE-5EECAF087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5" name="Rectangle 2053">
                <a:extLst>
                  <a:ext uri="{FF2B5EF4-FFF2-40B4-BE49-F238E27FC236}">
                    <a16:creationId xmlns:a16="http://schemas.microsoft.com/office/drawing/2014/main" id="{FB45265E-98C6-A046-B6ED-BC3B5F5A4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6" name="Rectangle 2054">
                <a:extLst>
                  <a:ext uri="{FF2B5EF4-FFF2-40B4-BE49-F238E27FC236}">
                    <a16:creationId xmlns:a16="http://schemas.microsoft.com/office/drawing/2014/main" id="{7C9C6C94-AB93-B74B-AE01-2FAA0D47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7" name="Rectangle 2055">
                <a:extLst>
                  <a:ext uri="{FF2B5EF4-FFF2-40B4-BE49-F238E27FC236}">
                    <a16:creationId xmlns:a16="http://schemas.microsoft.com/office/drawing/2014/main" id="{F1DCF4FF-E0B8-774E-8972-A90A058F6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8" name="Rectangle 2056">
                <a:extLst>
                  <a:ext uri="{FF2B5EF4-FFF2-40B4-BE49-F238E27FC236}">
                    <a16:creationId xmlns:a16="http://schemas.microsoft.com/office/drawing/2014/main" id="{5703DB50-1E7F-C849-9CE3-7E31D58C7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6" name="Group 2113">
            <a:extLst>
              <a:ext uri="{FF2B5EF4-FFF2-40B4-BE49-F238E27FC236}">
                <a16:creationId xmlns:a16="http://schemas.microsoft.com/office/drawing/2014/main" id="{CE91009E-C52B-2C46-879D-0BB9022DEBB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5DEA295D-7961-2C48-9B8D-2F4893BD22E1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420" name="Group 1486">
              <a:extLst>
                <a:ext uri="{FF2B5EF4-FFF2-40B4-BE49-F238E27FC236}">
                  <a16:creationId xmlns:a16="http://schemas.microsoft.com/office/drawing/2014/main" id="{F6973A36-F0B0-1F49-8248-4924E3820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05" name="Rectangle 2200">
                <a:extLst>
                  <a:ext uri="{FF2B5EF4-FFF2-40B4-BE49-F238E27FC236}">
                    <a16:creationId xmlns:a16="http://schemas.microsoft.com/office/drawing/2014/main" id="{87D650B0-1331-6347-B493-1ABA6B59C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6" name="TextBox 2201">
                <a:extLst>
                  <a:ext uri="{FF2B5EF4-FFF2-40B4-BE49-F238E27FC236}">
                    <a16:creationId xmlns:a16="http://schemas.microsoft.com/office/drawing/2014/main" id="{1C76240E-95DC-344D-943D-AC43C81D1A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421" name="Group 1428">
              <a:extLst>
                <a:ext uri="{FF2B5EF4-FFF2-40B4-BE49-F238E27FC236}">
                  <a16:creationId xmlns:a16="http://schemas.microsoft.com/office/drawing/2014/main" id="{E00BAA86-7870-8747-BB0C-811D55ADF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A4AC1710-A2EE-234B-B713-69B6ED23A40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79" name="Rectangle 2174">
                <a:extLst>
                  <a:ext uri="{FF2B5EF4-FFF2-40B4-BE49-F238E27FC236}">
                    <a16:creationId xmlns:a16="http://schemas.microsoft.com/office/drawing/2014/main" id="{7C347C76-5810-D843-8046-BCD4AC01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0" name="Rectangle 2175">
                <a:extLst>
                  <a:ext uri="{FF2B5EF4-FFF2-40B4-BE49-F238E27FC236}">
                    <a16:creationId xmlns:a16="http://schemas.microsoft.com/office/drawing/2014/main" id="{6C001DA1-2D80-3748-B6C4-BCC83C72B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1" name="Rectangle 2176">
                <a:extLst>
                  <a:ext uri="{FF2B5EF4-FFF2-40B4-BE49-F238E27FC236}">
                    <a16:creationId xmlns:a16="http://schemas.microsoft.com/office/drawing/2014/main" id="{5FA2FA31-AFFA-E945-AD10-266BC184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2" name="Rectangle 2177">
                <a:extLst>
                  <a:ext uri="{FF2B5EF4-FFF2-40B4-BE49-F238E27FC236}">
                    <a16:creationId xmlns:a16="http://schemas.microsoft.com/office/drawing/2014/main" id="{FFADFA4C-AEE0-EA45-87E4-EBE369D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3" name="Rectangle 2178">
                <a:extLst>
                  <a:ext uri="{FF2B5EF4-FFF2-40B4-BE49-F238E27FC236}">
                    <a16:creationId xmlns:a16="http://schemas.microsoft.com/office/drawing/2014/main" id="{C6E7868D-28C0-B64C-A67F-222368C27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4" name="Rectangle 2179">
                <a:extLst>
                  <a:ext uri="{FF2B5EF4-FFF2-40B4-BE49-F238E27FC236}">
                    <a16:creationId xmlns:a16="http://schemas.microsoft.com/office/drawing/2014/main" id="{6C576525-CE9C-A74F-9A64-A5D342933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5" name="Rectangle 2180">
                <a:extLst>
                  <a:ext uri="{FF2B5EF4-FFF2-40B4-BE49-F238E27FC236}">
                    <a16:creationId xmlns:a16="http://schemas.microsoft.com/office/drawing/2014/main" id="{33B1FA0E-54F6-DE41-8304-E965CA09D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6" name="Rectangle 2181">
                <a:extLst>
                  <a:ext uri="{FF2B5EF4-FFF2-40B4-BE49-F238E27FC236}">
                    <a16:creationId xmlns:a16="http://schemas.microsoft.com/office/drawing/2014/main" id="{A345BBC5-8FE9-5A46-B7AF-E232FE43C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7" name="Rectangle 2182">
                <a:extLst>
                  <a:ext uri="{FF2B5EF4-FFF2-40B4-BE49-F238E27FC236}">
                    <a16:creationId xmlns:a16="http://schemas.microsoft.com/office/drawing/2014/main" id="{514D32E8-0609-3843-8F99-D115021B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8" name="Rectangle 2183">
                <a:extLst>
                  <a:ext uri="{FF2B5EF4-FFF2-40B4-BE49-F238E27FC236}">
                    <a16:creationId xmlns:a16="http://schemas.microsoft.com/office/drawing/2014/main" id="{02453EAD-46F3-E540-9B3D-36E9AB20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9" name="Rectangle 2184">
                <a:extLst>
                  <a:ext uri="{FF2B5EF4-FFF2-40B4-BE49-F238E27FC236}">
                    <a16:creationId xmlns:a16="http://schemas.microsoft.com/office/drawing/2014/main" id="{C2E2986A-EE81-7D46-9E45-9039E50E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0" name="Rectangle 2185">
                <a:extLst>
                  <a:ext uri="{FF2B5EF4-FFF2-40B4-BE49-F238E27FC236}">
                    <a16:creationId xmlns:a16="http://schemas.microsoft.com/office/drawing/2014/main" id="{3835D88E-F9F3-904C-AFB0-86FF26ECF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1" name="Rectangle 2186">
                <a:extLst>
                  <a:ext uri="{FF2B5EF4-FFF2-40B4-BE49-F238E27FC236}">
                    <a16:creationId xmlns:a16="http://schemas.microsoft.com/office/drawing/2014/main" id="{85C9EDD1-B390-F643-921C-23A09B8DA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2" name="Rectangle 2187">
                <a:extLst>
                  <a:ext uri="{FF2B5EF4-FFF2-40B4-BE49-F238E27FC236}">
                    <a16:creationId xmlns:a16="http://schemas.microsoft.com/office/drawing/2014/main" id="{721042D5-3E28-8A42-BA38-BD818B00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3" name="Rectangle 2188">
                <a:extLst>
                  <a:ext uri="{FF2B5EF4-FFF2-40B4-BE49-F238E27FC236}">
                    <a16:creationId xmlns:a16="http://schemas.microsoft.com/office/drawing/2014/main" id="{9A7AB4A3-697D-A942-9AD1-AF6E0EC8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4" name="Rectangle 2189">
                <a:extLst>
                  <a:ext uri="{FF2B5EF4-FFF2-40B4-BE49-F238E27FC236}">
                    <a16:creationId xmlns:a16="http://schemas.microsoft.com/office/drawing/2014/main" id="{858A5E4A-4BC1-EB46-A07E-63D02286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5" name="Rectangle 2190">
                <a:extLst>
                  <a:ext uri="{FF2B5EF4-FFF2-40B4-BE49-F238E27FC236}">
                    <a16:creationId xmlns:a16="http://schemas.microsoft.com/office/drawing/2014/main" id="{6D88C4D2-0CA5-EC4D-85D0-55CC24E6A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6" name="Rectangle 2191">
                <a:extLst>
                  <a:ext uri="{FF2B5EF4-FFF2-40B4-BE49-F238E27FC236}">
                    <a16:creationId xmlns:a16="http://schemas.microsoft.com/office/drawing/2014/main" id="{09776078-2BD0-EF41-9E1B-276E4742E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7" name="Rectangle 2192">
                <a:extLst>
                  <a:ext uri="{FF2B5EF4-FFF2-40B4-BE49-F238E27FC236}">
                    <a16:creationId xmlns:a16="http://schemas.microsoft.com/office/drawing/2014/main" id="{9E27934A-5C2F-C84E-896D-1A63DF0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8" name="Rectangle 2193">
                <a:extLst>
                  <a:ext uri="{FF2B5EF4-FFF2-40B4-BE49-F238E27FC236}">
                    <a16:creationId xmlns:a16="http://schemas.microsoft.com/office/drawing/2014/main" id="{00F27377-7717-7347-AD6D-725629FC6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9" name="Rectangle 2194">
                <a:extLst>
                  <a:ext uri="{FF2B5EF4-FFF2-40B4-BE49-F238E27FC236}">
                    <a16:creationId xmlns:a16="http://schemas.microsoft.com/office/drawing/2014/main" id="{A098A121-200F-E249-A24A-A6EC31E4F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0" name="Rectangle 2195">
                <a:extLst>
                  <a:ext uri="{FF2B5EF4-FFF2-40B4-BE49-F238E27FC236}">
                    <a16:creationId xmlns:a16="http://schemas.microsoft.com/office/drawing/2014/main" id="{D00C8A34-E096-8E49-A232-B4110A13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1" name="Rectangle 2196">
                <a:extLst>
                  <a:ext uri="{FF2B5EF4-FFF2-40B4-BE49-F238E27FC236}">
                    <a16:creationId xmlns:a16="http://schemas.microsoft.com/office/drawing/2014/main" id="{8E37E602-6AD2-2E47-BA17-A522F779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2" name="Rectangle 2197">
                <a:extLst>
                  <a:ext uri="{FF2B5EF4-FFF2-40B4-BE49-F238E27FC236}">
                    <a16:creationId xmlns:a16="http://schemas.microsoft.com/office/drawing/2014/main" id="{CED98E6D-A26D-F245-A3CB-141895B5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3" name="Rectangle 2198">
                <a:extLst>
                  <a:ext uri="{FF2B5EF4-FFF2-40B4-BE49-F238E27FC236}">
                    <a16:creationId xmlns:a16="http://schemas.microsoft.com/office/drawing/2014/main" id="{6779456C-D91D-014F-B3A4-7CC2D15BA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4" name="Rectangle 2199">
                <a:extLst>
                  <a:ext uri="{FF2B5EF4-FFF2-40B4-BE49-F238E27FC236}">
                    <a16:creationId xmlns:a16="http://schemas.microsoft.com/office/drawing/2014/main" id="{AE74B155-B35A-7347-80D3-9F40F5920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2" name="Group 1429">
              <a:extLst>
                <a:ext uri="{FF2B5EF4-FFF2-40B4-BE49-F238E27FC236}">
                  <a16:creationId xmlns:a16="http://schemas.microsoft.com/office/drawing/2014/main" id="{CF0456A0-A3D4-4041-91EE-523509ED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9343BEBD-4C4E-4D4C-BD78-5A9F41E72E06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52" name="Rectangle 2147">
                <a:extLst>
                  <a:ext uri="{FF2B5EF4-FFF2-40B4-BE49-F238E27FC236}">
                    <a16:creationId xmlns:a16="http://schemas.microsoft.com/office/drawing/2014/main" id="{5DD36A14-7D33-414C-B2D3-D71A364D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3" name="Rectangle 2148">
                <a:extLst>
                  <a:ext uri="{FF2B5EF4-FFF2-40B4-BE49-F238E27FC236}">
                    <a16:creationId xmlns:a16="http://schemas.microsoft.com/office/drawing/2014/main" id="{ED01F7F1-3300-3A43-B88D-F6056B99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4" name="Rectangle 2149">
                <a:extLst>
                  <a:ext uri="{FF2B5EF4-FFF2-40B4-BE49-F238E27FC236}">
                    <a16:creationId xmlns:a16="http://schemas.microsoft.com/office/drawing/2014/main" id="{9F3B1E53-C243-2046-ABB7-5DA4EB00E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5" name="Rectangle 2150">
                <a:extLst>
                  <a:ext uri="{FF2B5EF4-FFF2-40B4-BE49-F238E27FC236}">
                    <a16:creationId xmlns:a16="http://schemas.microsoft.com/office/drawing/2014/main" id="{B393DAA3-6DD7-3A4B-A948-1C509476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6" name="Rectangle 2151">
                <a:extLst>
                  <a:ext uri="{FF2B5EF4-FFF2-40B4-BE49-F238E27FC236}">
                    <a16:creationId xmlns:a16="http://schemas.microsoft.com/office/drawing/2014/main" id="{9BFC1312-5F43-AB42-AF25-D71855BC3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7" name="Rectangle 2152">
                <a:extLst>
                  <a:ext uri="{FF2B5EF4-FFF2-40B4-BE49-F238E27FC236}">
                    <a16:creationId xmlns:a16="http://schemas.microsoft.com/office/drawing/2014/main" id="{0B14146C-2E3A-7C42-9CDB-C1C167509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8" name="Rectangle 2153">
                <a:extLst>
                  <a:ext uri="{FF2B5EF4-FFF2-40B4-BE49-F238E27FC236}">
                    <a16:creationId xmlns:a16="http://schemas.microsoft.com/office/drawing/2014/main" id="{46E06AC9-066F-F846-A548-6BD80DEC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9" name="Rectangle 2154">
                <a:extLst>
                  <a:ext uri="{FF2B5EF4-FFF2-40B4-BE49-F238E27FC236}">
                    <a16:creationId xmlns:a16="http://schemas.microsoft.com/office/drawing/2014/main" id="{3DE0F519-B670-9D4A-88F2-0450AB37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0" name="Rectangle 2155">
                <a:extLst>
                  <a:ext uri="{FF2B5EF4-FFF2-40B4-BE49-F238E27FC236}">
                    <a16:creationId xmlns:a16="http://schemas.microsoft.com/office/drawing/2014/main" id="{B1B02998-73D7-1846-B27A-B925F0F10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1" name="Rectangle 2156">
                <a:extLst>
                  <a:ext uri="{FF2B5EF4-FFF2-40B4-BE49-F238E27FC236}">
                    <a16:creationId xmlns:a16="http://schemas.microsoft.com/office/drawing/2014/main" id="{95E4713F-A8F5-C54A-9CB2-AD493B80A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2" name="Rectangle 2157">
                <a:extLst>
                  <a:ext uri="{FF2B5EF4-FFF2-40B4-BE49-F238E27FC236}">
                    <a16:creationId xmlns:a16="http://schemas.microsoft.com/office/drawing/2014/main" id="{6D8BDF89-9156-CF41-97D2-AB1EA188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3" name="Rectangle 2158">
                <a:extLst>
                  <a:ext uri="{FF2B5EF4-FFF2-40B4-BE49-F238E27FC236}">
                    <a16:creationId xmlns:a16="http://schemas.microsoft.com/office/drawing/2014/main" id="{5A2CFE9A-0B8E-EE45-8044-8C4DA8EE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4" name="Rectangle 2159">
                <a:extLst>
                  <a:ext uri="{FF2B5EF4-FFF2-40B4-BE49-F238E27FC236}">
                    <a16:creationId xmlns:a16="http://schemas.microsoft.com/office/drawing/2014/main" id="{BA37AF69-4599-D044-94C1-810628D50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5" name="Rectangle 2160">
                <a:extLst>
                  <a:ext uri="{FF2B5EF4-FFF2-40B4-BE49-F238E27FC236}">
                    <a16:creationId xmlns:a16="http://schemas.microsoft.com/office/drawing/2014/main" id="{05CD492B-F7C4-8E4B-82AB-ADE7F4BB7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6" name="Rectangle 2161">
                <a:extLst>
                  <a:ext uri="{FF2B5EF4-FFF2-40B4-BE49-F238E27FC236}">
                    <a16:creationId xmlns:a16="http://schemas.microsoft.com/office/drawing/2014/main" id="{289F35F8-E271-6542-9D53-204907DBA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7" name="Rectangle 2162">
                <a:extLst>
                  <a:ext uri="{FF2B5EF4-FFF2-40B4-BE49-F238E27FC236}">
                    <a16:creationId xmlns:a16="http://schemas.microsoft.com/office/drawing/2014/main" id="{09338538-84D1-AC4D-B024-AD394110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8" name="Rectangle 2163">
                <a:extLst>
                  <a:ext uri="{FF2B5EF4-FFF2-40B4-BE49-F238E27FC236}">
                    <a16:creationId xmlns:a16="http://schemas.microsoft.com/office/drawing/2014/main" id="{063725F0-EFAE-3D4B-BD75-75D3A248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9" name="Rectangle 2164">
                <a:extLst>
                  <a:ext uri="{FF2B5EF4-FFF2-40B4-BE49-F238E27FC236}">
                    <a16:creationId xmlns:a16="http://schemas.microsoft.com/office/drawing/2014/main" id="{6FCF5870-1267-E84B-AE48-80AE47330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0" name="Rectangle 2165">
                <a:extLst>
                  <a:ext uri="{FF2B5EF4-FFF2-40B4-BE49-F238E27FC236}">
                    <a16:creationId xmlns:a16="http://schemas.microsoft.com/office/drawing/2014/main" id="{56157953-0A65-0E40-A275-CB621501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1" name="Rectangle 2166">
                <a:extLst>
                  <a:ext uri="{FF2B5EF4-FFF2-40B4-BE49-F238E27FC236}">
                    <a16:creationId xmlns:a16="http://schemas.microsoft.com/office/drawing/2014/main" id="{DC95AEDD-A586-D540-8FC4-36397A8B3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2" name="Rectangle 2167">
                <a:extLst>
                  <a:ext uri="{FF2B5EF4-FFF2-40B4-BE49-F238E27FC236}">
                    <a16:creationId xmlns:a16="http://schemas.microsoft.com/office/drawing/2014/main" id="{D0AA0431-9BF3-454B-B6D8-556CDFB4F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3" name="Rectangle 2168">
                <a:extLst>
                  <a:ext uri="{FF2B5EF4-FFF2-40B4-BE49-F238E27FC236}">
                    <a16:creationId xmlns:a16="http://schemas.microsoft.com/office/drawing/2014/main" id="{20C254AB-5ECF-EF4B-8AA8-5C5DD5DA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4" name="Rectangle 2169">
                <a:extLst>
                  <a:ext uri="{FF2B5EF4-FFF2-40B4-BE49-F238E27FC236}">
                    <a16:creationId xmlns:a16="http://schemas.microsoft.com/office/drawing/2014/main" id="{D1B16EA6-0DD5-E24F-9E26-8630408D6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5" name="Rectangle 2170">
                <a:extLst>
                  <a:ext uri="{FF2B5EF4-FFF2-40B4-BE49-F238E27FC236}">
                    <a16:creationId xmlns:a16="http://schemas.microsoft.com/office/drawing/2014/main" id="{918D2C05-87A9-3043-8097-D610288FB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6" name="Rectangle 2171">
                <a:extLst>
                  <a:ext uri="{FF2B5EF4-FFF2-40B4-BE49-F238E27FC236}">
                    <a16:creationId xmlns:a16="http://schemas.microsoft.com/office/drawing/2014/main" id="{E4DB1138-3BB8-B147-9275-E7B19EA5B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7" name="Rectangle 2172">
                <a:extLst>
                  <a:ext uri="{FF2B5EF4-FFF2-40B4-BE49-F238E27FC236}">
                    <a16:creationId xmlns:a16="http://schemas.microsoft.com/office/drawing/2014/main" id="{61821480-E6D3-504D-8D87-EF2D1279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3" name="Group 1457">
              <a:extLst>
                <a:ext uri="{FF2B5EF4-FFF2-40B4-BE49-F238E27FC236}">
                  <a16:creationId xmlns:a16="http://schemas.microsoft.com/office/drawing/2014/main" id="{A49677CD-235B-844F-A584-0B8BD5AD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0E1F9D1A-6AA4-454C-8242-1F1072AD6E2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25" name="Rectangle 2120">
                <a:extLst>
                  <a:ext uri="{FF2B5EF4-FFF2-40B4-BE49-F238E27FC236}">
                    <a16:creationId xmlns:a16="http://schemas.microsoft.com/office/drawing/2014/main" id="{6736FB38-D20D-E641-9842-7EA978CD6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6" name="Rectangle 2121">
                <a:extLst>
                  <a:ext uri="{FF2B5EF4-FFF2-40B4-BE49-F238E27FC236}">
                    <a16:creationId xmlns:a16="http://schemas.microsoft.com/office/drawing/2014/main" id="{A5BF7F9D-DE13-5F45-BD62-AF058C68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7" name="Rectangle 2122">
                <a:extLst>
                  <a:ext uri="{FF2B5EF4-FFF2-40B4-BE49-F238E27FC236}">
                    <a16:creationId xmlns:a16="http://schemas.microsoft.com/office/drawing/2014/main" id="{9B343353-76CB-E849-9557-062800096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8" name="Rectangle 2123">
                <a:extLst>
                  <a:ext uri="{FF2B5EF4-FFF2-40B4-BE49-F238E27FC236}">
                    <a16:creationId xmlns:a16="http://schemas.microsoft.com/office/drawing/2014/main" id="{E2740DAC-3F15-4941-AB3F-5FF35D22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9" name="Rectangle 2124">
                <a:extLst>
                  <a:ext uri="{FF2B5EF4-FFF2-40B4-BE49-F238E27FC236}">
                    <a16:creationId xmlns:a16="http://schemas.microsoft.com/office/drawing/2014/main" id="{6873398D-0033-9241-8524-B65CC776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0" name="Rectangle 2125">
                <a:extLst>
                  <a:ext uri="{FF2B5EF4-FFF2-40B4-BE49-F238E27FC236}">
                    <a16:creationId xmlns:a16="http://schemas.microsoft.com/office/drawing/2014/main" id="{B67BBFAC-572D-1445-B22F-2F68DF434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1" name="Rectangle 2126">
                <a:extLst>
                  <a:ext uri="{FF2B5EF4-FFF2-40B4-BE49-F238E27FC236}">
                    <a16:creationId xmlns:a16="http://schemas.microsoft.com/office/drawing/2014/main" id="{56990C18-8D0A-DE47-B233-2C73303C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2" name="Rectangle 2127">
                <a:extLst>
                  <a:ext uri="{FF2B5EF4-FFF2-40B4-BE49-F238E27FC236}">
                    <a16:creationId xmlns:a16="http://schemas.microsoft.com/office/drawing/2014/main" id="{6F665B3D-14F5-4E41-AD7F-AC467529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3" name="Rectangle 2128">
                <a:extLst>
                  <a:ext uri="{FF2B5EF4-FFF2-40B4-BE49-F238E27FC236}">
                    <a16:creationId xmlns:a16="http://schemas.microsoft.com/office/drawing/2014/main" id="{DDCC05DE-588C-5C47-A6B3-44E4DFDF4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4" name="Rectangle 2129">
                <a:extLst>
                  <a:ext uri="{FF2B5EF4-FFF2-40B4-BE49-F238E27FC236}">
                    <a16:creationId xmlns:a16="http://schemas.microsoft.com/office/drawing/2014/main" id="{FE268B63-360B-E54F-8DE7-55B965D2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5" name="Rectangle 2130">
                <a:extLst>
                  <a:ext uri="{FF2B5EF4-FFF2-40B4-BE49-F238E27FC236}">
                    <a16:creationId xmlns:a16="http://schemas.microsoft.com/office/drawing/2014/main" id="{830E426B-3CDE-744F-A1EB-4A7828A82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6" name="Rectangle 2131">
                <a:extLst>
                  <a:ext uri="{FF2B5EF4-FFF2-40B4-BE49-F238E27FC236}">
                    <a16:creationId xmlns:a16="http://schemas.microsoft.com/office/drawing/2014/main" id="{48EC06E2-59F1-A841-97FA-5A88209B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7" name="Rectangle 2132">
                <a:extLst>
                  <a:ext uri="{FF2B5EF4-FFF2-40B4-BE49-F238E27FC236}">
                    <a16:creationId xmlns:a16="http://schemas.microsoft.com/office/drawing/2014/main" id="{5CD2E6F5-0499-9B42-8AAF-8019392AC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8" name="Rectangle 2133">
                <a:extLst>
                  <a:ext uri="{FF2B5EF4-FFF2-40B4-BE49-F238E27FC236}">
                    <a16:creationId xmlns:a16="http://schemas.microsoft.com/office/drawing/2014/main" id="{533C8703-712C-854C-B190-808C111E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9" name="Rectangle 2134">
                <a:extLst>
                  <a:ext uri="{FF2B5EF4-FFF2-40B4-BE49-F238E27FC236}">
                    <a16:creationId xmlns:a16="http://schemas.microsoft.com/office/drawing/2014/main" id="{BB9C95B0-509A-7040-8396-F6C7CE904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0" name="Rectangle 2135">
                <a:extLst>
                  <a:ext uri="{FF2B5EF4-FFF2-40B4-BE49-F238E27FC236}">
                    <a16:creationId xmlns:a16="http://schemas.microsoft.com/office/drawing/2014/main" id="{A6B306C6-E4FE-9C45-B358-5DE7486E8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1" name="Rectangle 2136">
                <a:extLst>
                  <a:ext uri="{FF2B5EF4-FFF2-40B4-BE49-F238E27FC236}">
                    <a16:creationId xmlns:a16="http://schemas.microsoft.com/office/drawing/2014/main" id="{1AABD766-5BC3-BD49-BB6A-38935A06B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2" name="Rectangle 2137">
                <a:extLst>
                  <a:ext uri="{FF2B5EF4-FFF2-40B4-BE49-F238E27FC236}">
                    <a16:creationId xmlns:a16="http://schemas.microsoft.com/office/drawing/2014/main" id="{F0630212-1051-DA4A-A2EE-3389F71E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3" name="Rectangle 2138">
                <a:extLst>
                  <a:ext uri="{FF2B5EF4-FFF2-40B4-BE49-F238E27FC236}">
                    <a16:creationId xmlns:a16="http://schemas.microsoft.com/office/drawing/2014/main" id="{54DECA8B-674B-C243-A80E-7F3E58A4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4" name="Rectangle 2139">
                <a:extLst>
                  <a:ext uri="{FF2B5EF4-FFF2-40B4-BE49-F238E27FC236}">
                    <a16:creationId xmlns:a16="http://schemas.microsoft.com/office/drawing/2014/main" id="{73BA0D0F-E0D9-D04E-B787-E6D17935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5" name="Rectangle 2140">
                <a:extLst>
                  <a:ext uri="{FF2B5EF4-FFF2-40B4-BE49-F238E27FC236}">
                    <a16:creationId xmlns:a16="http://schemas.microsoft.com/office/drawing/2014/main" id="{16C6A906-4C92-7243-9541-C4FDD64E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6" name="Rectangle 2141">
                <a:extLst>
                  <a:ext uri="{FF2B5EF4-FFF2-40B4-BE49-F238E27FC236}">
                    <a16:creationId xmlns:a16="http://schemas.microsoft.com/office/drawing/2014/main" id="{75208329-C829-A34F-AF17-E7B73DF9D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7" name="Rectangle 2142">
                <a:extLst>
                  <a:ext uri="{FF2B5EF4-FFF2-40B4-BE49-F238E27FC236}">
                    <a16:creationId xmlns:a16="http://schemas.microsoft.com/office/drawing/2014/main" id="{A39FB375-7966-A04D-ACFA-72FF5EAE4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8" name="Rectangle 2143">
                <a:extLst>
                  <a:ext uri="{FF2B5EF4-FFF2-40B4-BE49-F238E27FC236}">
                    <a16:creationId xmlns:a16="http://schemas.microsoft.com/office/drawing/2014/main" id="{9C1D3CF5-C666-5040-902A-A987EC01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9" name="Rectangle 2144">
                <a:extLst>
                  <a:ext uri="{FF2B5EF4-FFF2-40B4-BE49-F238E27FC236}">
                    <a16:creationId xmlns:a16="http://schemas.microsoft.com/office/drawing/2014/main" id="{257C0495-0D58-834D-A65F-1C5B18BB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0" name="Rectangle 2145">
                <a:extLst>
                  <a:ext uri="{FF2B5EF4-FFF2-40B4-BE49-F238E27FC236}">
                    <a16:creationId xmlns:a16="http://schemas.microsoft.com/office/drawing/2014/main" id="{34005365-6A51-D04C-8CD3-4BD1C214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7" name="Group 2202">
            <a:extLst>
              <a:ext uri="{FF2B5EF4-FFF2-40B4-BE49-F238E27FC236}">
                <a16:creationId xmlns:a16="http://schemas.microsoft.com/office/drawing/2014/main" id="{FCD98371-79B0-4940-B86C-D214876472E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73F3A306-D4AC-5A4A-B052-80737399455B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332" name="Group 1486">
              <a:extLst>
                <a:ext uri="{FF2B5EF4-FFF2-40B4-BE49-F238E27FC236}">
                  <a16:creationId xmlns:a16="http://schemas.microsoft.com/office/drawing/2014/main" id="{D0F851D3-E611-624E-9539-1DA8AB3E3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417" name="Rectangle 2289">
                <a:extLst>
                  <a:ext uri="{FF2B5EF4-FFF2-40B4-BE49-F238E27FC236}">
                    <a16:creationId xmlns:a16="http://schemas.microsoft.com/office/drawing/2014/main" id="{77C0C0A9-C91F-D54F-9A6E-65928D74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8" name="TextBox 2290">
                <a:extLst>
                  <a:ext uri="{FF2B5EF4-FFF2-40B4-BE49-F238E27FC236}">
                    <a16:creationId xmlns:a16="http://schemas.microsoft.com/office/drawing/2014/main" id="{A9D1104B-27A7-924E-9DEE-50A8A64418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333" name="Group 1428">
              <a:extLst>
                <a:ext uri="{FF2B5EF4-FFF2-40B4-BE49-F238E27FC236}">
                  <a16:creationId xmlns:a16="http://schemas.microsoft.com/office/drawing/2014/main" id="{46599FD1-94D1-C647-A5FF-530EF1247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9C578EC3-1CE1-FA42-89FE-826DEA3FA09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91" name="Rectangle 2263">
                <a:extLst>
                  <a:ext uri="{FF2B5EF4-FFF2-40B4-BE49-F238E27FC236}">
                    <a16:creationId xmlns:a16="http://schemas.microsoft.com/office/drawing/2014/main" id="{A593BC95-5BCB-A04A-985E-8FFEFED8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2" name="Rectangle 2264">
                <a:extLst>
                  <a:ext uri="{FF2B5EF4-FFF2-40B4-BE49-F238E27FC236}">
                    <a16:creationId xmlns:a16="http://schemas.microsoft.com/office/drawing/2014/main" id="{20DB4D4E-9B24-C548-ABB4-3357775E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3" name="Rectangle 2265">
                <a:extLst>
                  <a:ext uri="{FF2B5EF4-FFF2-40B4-BE49-F238E27FC236}">
                    <a16:creationId xmlns:a16="http://schemas.microsoft.com/office/drawing/2014/main" id="{DEA34861-B05A-984B-AEF2-8F17DC8FD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4" name="Rectangle 2266">
                <a:extLst>
                  <a:ext uri="{FF2B5EF4-FFF2-40B4-BE49-F238E27FC236}">
                    <a16:creationId xmlns:a16="http://schemas.microsoft.com/office/drawing/2014/main" id="{BB9953B9-FC52-944B-AD4B-A73B79500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5" name="Rectangle 2267">
                <a:extLst>
                  <a:ext uri="{FF2B5EF4-FFF2-40B4-BE49-F238E27FC236}">
                    <a16:creationId xmlns:a16="http://schemas.microsoft.com/office/drawing/2014/main" id="{9CA6129A-370E-5B40-9AF9-7713CD1B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6" name="Rectangle 2268">
                <a:extLst>
                  <a:ext uri="{FF2B5EF4-FFF2-40B4-BE49-F238E27FC236}">
                    <a16:creationId xmlns:a16="http://schemas.microsoft.com/office/drawing/2014/main" id="{DF23E2AF-DA26-6245-BDF9-AE54FD1C1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7" name="Rectangle 2269">
                <a:extLst>
                  <a:ext uri="{FF2B5EF4-FFF2-40B4-BE49-F238E27FC236}">
                    <a16:creationId xmlns:a16="http://schemas.microsoft.com/office/drawing/2014/main" id="{85FDA46F-7677-2741-BEC1-B437541A5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8" name="Rectangle 2270">
                <a:extLst>
                  <a:ext uri="{FF2B5EF4-FFF2-40B4-BE49-F238E27FC236}">
                    <a16:creationId xmlns:a16="http://schemas.microsoft.com/office/drawing/2014/main" id="{E6BF52F0-E21D-0245-A279-65E261DE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9" name="Rectangle 2271">
                <a:extLst>
                  <a:ext uri="{FF2B5EF4-FFF2-40B4-BE49-F238E27FC236}">
                    <a16:creationId xmlns:a16="http://schemas.microsoft.com/office/drawing/2014/main" id="{69F4753D-0558-4F45-93A4-8C4AE6FF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0" name="Rectangle 2272">
                <a:extLst>
                  <a:ext uri="{FF2B5EF4-FFF2-40B4-BE49-F238E27FC236}">
                    <a16:creationId xmlns:a16="http://schemas.microsoft.com/office/drawing/2014/main" id="{5A650621-9C0C-1D45-85C2-380908019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1" name="Rectangle 2273">
                <a:extLst>
                  <a:ext uri="{FF2B5EF4-FFF2-40B4-BE49-F238E27FC236}">
                    <a16:creationId xmlns:a16="http://schemas.microsoft.com/office/drawing/2014/main" id="{786C7FF9-58DE-EE4E-B3F6-9542956B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2" name="Rectangle 2274">
                <a:extLst>
                  <a:ext uri="{FF2B5EF4-FFF2-40B4-BE49-F238E27FC236}">
                    <a16:creationId xmlns:a16="http://schemas.microsoft.com/office/drawing/2014/main" id="{BE6FE7A9-9C65-F84F-B166-7BEE61D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3" name="Rectangle 2275">
                <a:extLst>
                  <a:ext uri="{FF2B5EF4-FFF2-40B4-BE49-F238E27FC236}">
                    <a16:creationId xmlns:a16="http://schemas.microsoft.com/office/drawing/2014/main" id="{925E9B15-2754-E84A-A2CA-56FF74A0F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4" name="Rectangle 2276">
                <a:extLst>
                  <a:ext uri="{FF2B5EF4-FFF2-40B4-BE49-F238E27FC236}">
                    <a16:creationId xmlns:a16="http://schemas.microsoft.com/office/drawing/2014/main" id="{F32EC6AE-71A7-C749-BA7E-A5CF216B8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5" name="Rectangle 2277">
                <a:extLst>
                  <a:ext uri="{FF2B5EF4-FFF2-40B4-BE49-F238E27FC236}">
                    <a16:creationId xmlns:a16="http://schemas.microsoft.com/office/drawing/2014/main" id="{E9F5B545-0D43-9D41-B48A-A2069725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6" name="Rectangle 2278">
                <a:extLst>
                  <a:ext uri="{FF2B5EF4-FFF2-40B4-BE49-F238E27FC236}">
                    <a16:creationId xmlns:a16="http://schemas.microsoft.com/office/drawing/2014/main" id="{54045144-69B3-2A4A-82F8-106DB3C5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7" name="Rectangle 2279">
                <a:extLst>
                  <a:ext uri="{FF2B5EF4-FFF2-40B4-BE49-F238E27FC236}">
                    <a16:creationId xmlns:a16="http://schemas.microsoft.com/office/drawing/2014/main" id="{BF5297F2-F40D-574D-B49F-2FA0FA5D8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8" name="Rectangle 2280">
                <a:extLst>
                  <a:ext uri="{FF2B5EF4-FFF2-40B4-BE49-F238E27FC236}">
                    <a16:creationId xmlns:a16="http://schemas.microsoft.com/office/drawing/2014/main" id="{037FFD2C-8234-3647-840E-D1B39C022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9" name="Rectangle 2281">
                <a:extLst>
                  <a:ext uri="{FF2B5EF4-FFF2-40B4-BE49-F238E27FC236}">
                    <a16:creationId xmlns:a16="http://schemas.microsoft.com/office/drawing/2014/main" id="{31351237-57EE-8B4B-B183-82C8BE7DC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0" name="Rectangle 2282">
                <a:extLst>
                  <a:ext uri="{FF2B5EF4-FFF2-40B4-BE49-F238E27FC236}">
                    <a16:creationId xmlns:a16="http://schemas.microsoft.com/office/drawing/2014/main" id="{6D5F598D-D39E-7C40-B6EA-ECC9C5C35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1" name="Rectangle 2283">
                <a:extLst>
                  <a:ext uri="{FF2B5EF4-FFF2-40B4-BE49-F238E27FC236}">
                    <a16:creationId xmlns:a16="http://schemas.microsoft.com/office/drawing/2014/main" id="{21D40BF2-EDAA-1443-9237-4533F1E05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2" name="Rectangle 2284">
                <a:extLst>
                  <a:ext uri="{FF2B5EF4-FFF2-40B4-BE49-F238E27FC236}">
                    <a16:creationId xmlns:a16="http://schemas.microsoft.com/office/drawing/2014/main" id="{C4B51432-38A4-FD4A-AE90-1B552C59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3" name="Rectangle 2285">
                <a:extLst>
                  <a:ext uri="{FF2B5EF4-FFF2-40B4-BE49-F238E27FC236}">
                    <a16:creationId xmlns:a16="http://schemas.microsoft.com/office/drawing/2014/main" id="{3602992F-4703-B64C-8A42-F3896097D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4" name="Rectangle 2286">
                <a:extLst>
                  <a:ext uri="{FF2B5EF4-FFF2-40B4-BE49-F238E27FC236}">
                    <a16:creationId xmlns:a16="http://schemas.microsoft.com/office/drawing/2014/main" id="{70EF378D-4F46-C446-917A-B7E08708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5" name="Rectangle 2287">
                <a:extLst>
                  <a:ext uri="{FF2B5EF4-FFF2-40B4-BE49-F238E27FC236}">
                    <a16:creationId xmlns:a16="http://schemas.microsoft.com/office/drawing/2014/main" id="{B02DCF1A-39A2-D348-B843-F8776139B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6" name="Rectangle 2288">
                <a:extLst>
                  <a:ext uri="{FF2B5EF4-FFF2-40B4-BE49-F238E27FC236}">
                    <a16:creationId xmlns:a16="http://schemas.microsoft.com/office/drawing/2014/main" id="{918607BA-B48B-A54D-BCAF-A0C44BBA1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4" name="Group 1429">
              <a:extLst>
                <a:ext uri="{FF2B5EF4-FFF2-40B4-BE49-F238E27FC236}">
                  <a16:creationId xmlns:a16="http://schemas.microsoft.com/office/drawing/2014/main" id="{15FBCC43-D2D6-5345-8B41-F3C48F887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0CD183D6-9ECF-3845-880D-C298253A2F48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64" name="Rectangle 2236">
                <a:extLst>
                  <a:ext uri="{FF2B5EF4-FFF2-40B4-BE49-F238E27FC236}">
                    <a16:creationId xmlns:a16="http://schemas.microsoft.com/office/drawing/2014/main" id="{1FCAE460-1F82-1846-A7A5-1B428B7E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5" name="Rectangle 2237">
                <a:extLst>
                  <a:ext uri="{FF2B5EF4-FFF2-40B4-BE49-F238E27FC236}">
                    <a16:creationId xmlns:a16="http://schemas.microsoft.com/office/drawing/2014/main" id="{3C5B3562-01AD-1040-B771-5274A2D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6" name="Rectangle 2238">
                <a:extLst>
                  <a:ext uri="{FF2B5EF4-FFF2-40B4-BE49-F238E27FC236}">
                    <a16:creationId xmlns:a16="http://schemas.microsoft.com/office/drawing/2014/main" id="{2C11F4F7-229A-274B-86F5-291D07920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7" name="Rectangle 2239">
                <a:extLst>
                  <a:ext uri="{FF2B5EF4-FFF2-40B4-BE49-F238E27FC236}">
                    <a16:creationId xmlns:a16="http://schemas.microsoft.com/office/drawing/2014/main" id="{B4D16877-0311-6A4A-9587-189B78A3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8" name="Rectangle 2240">
                <a:extLst>
                  <a:ext uri="{FF2B5EF4-FFF2-40B4-BE49-F238E27FC236}">
                    <a16:creationId xmlns:a16="http://schemas.microsoft.com/office/drawing/2014/main" id="{FF628734-1E3F-EB44-ADB4-BC19CE17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9" name="Rectangle 2241">
                <a:extLst>
                  <a:ext uri="{FF2B5EF4-FFF2-40B4-BE49-F238E27FC236}">
                    <a16:creationId xmlns:a16="http://schemas.microsoft.com/office/drawing/2014/main" id="{4F5E07A1-C69C-8A4E-9F15-886FCA76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0" name="Rectangle 2242">
                <a:extLst>
                  <a:ext uri="{FF2B5EF4-FFF2-40B4-BE49-F238E27FC236}">
                    <a16:creationId xmlns:a16="http://schemas.microsoft.com/office/drawing/2014/main" id="{FFB522EB-1397-574E-B603-FCEEA99F4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1" name="Rectangle 2243">
                <a:extLst>
                  <a:ext uri="{FF2B5EF4-FFF2-40B4-BE49-F238E27FC236}">
                    <a16:creationId xmlns:a16="http://schemas.microsoft.com/office/drawing/2014/main" id="{71C207B6-0B4A-A346-B977-E0804DE9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2" name="Rectangle 2244">
                <a:extLst>
                  <a:ext uri="{FF2B5EF4-FFF2-40B4-BE49-F238E27FC236}">
                    <a16:creationId xmlns:a16="http://schemas.microsoft.com/office/drawing/2014/main" id="{1B16D049-75E3-844C-9C3E-07495CA8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3" name="Rectangle 2245">
                <a:extLst>
                  <a:ext uri="{FF2B5EF4-FFF2-40B4-BE49-F238E27FC236}">
                    <a16:creationId xmlns:a16="http://schemas.microsoft.com/office/drawing/2014/main" id="{F853F33B-42C2-0443-A683-209D235F5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4" name="Rectangle 2246">
                <a:extLst>
                  <a:ext uri="{FF2B5EF4-FFF2-40B4-BE49-F238E27FC236}">
                    <a16:creationId xmlns:a16="http://schemas.microsoft.com/office/drawing/2014/main" id="{1968336A-281D-C747-95E6-E5D826000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5" name="Rectangle 2247">
                <a:extLst>
                  <a:ext uri="{FF2B5EF4-FFF2-40B4-BE49-F238E27FC236}">
                    <a16:creationId xmlns:a16="http://schemas.microsoft.com/office/drawing/2014/main" id="{95D244A8-9DF6-D746-BC05-60AB20B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6" name="Rectangle 2248">
                <a:extLst>
                  <a:ext uri="{FF2B5EF4-FFF2-40B4-BE49-F238E27FC236}">
                    <a16:creationId xmlns:a16="http://schemas.microsoft.com/office/drawing/2014/main" id="{995BF2BA-A6ED-2246-85BA-EB66A4A9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7" name="Rectangle 2249">
                <a:extLst>
                  <a:ext uri="{FF2B5EF4-FFF2-40B4-BE49-F238E27FC236}">
                    <a16:creationId xmlns:a16="http://schemas.microsoft.com/office/drawing/2014/main" id="{6EC52802-6AEE-2340-8A3A-D88EA91F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8" name="Rectangle 2250">
                <a:extLst>
                  <a:ext uri="{FF2B5EF4-FFF2-40B4-BE49-F238E27FC236}">
                    <a16:creationId xmlns:a16="http://schemas.microsoft.com/office/drawing/2014/main" id="{261CBB67-D3E7-6C4D-98B7-1A2DBA40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9" name="Rectangle 2251">
                <a:extLst>
                  <a:ext uri="{FF2B5EF4-FFF2-40B4-BE49-F238E27FC236}">
                    <a16:creationId xmlns:a16="http://schemas.microsoft.com/office/drawing/2014/main" id="{28ED371C-FF92-AE40-BAA0-6F05D7DE0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0" name="Rectangle 2252">
                <a:extLst>
                  <a:ext uri="{FF2B5EF4-FFF2-40B4-BE49-F238E27FC236}">
                    <a16:creationId xmlns:a16="http://schemas.microsoft.com/office/drawing/2014/main" id="{9670A41F-0227-D94B-9512-FEA3F654C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1" name="Rectangle 2253">
                <a:extLst>
                  <a:ext uri="{FF2B5EF4-FFF2-40B4-BE49-F238E27FC236}">
                    <a16:creationId xmlns:a16="http://schemas.microsoft.com/office/drawing/2014/main" id="{47E57CF0-9EE4-F541-B56F-1A6904F21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2" name="Rectangle 2254">
                <a:extLst>
                  <a:ext uri="{FF2B5EF4-FFF2-40B4-BE49-F238E27FC236}">
                    <a16:creationId xmlns:a16="http://schemas.microsoft.com/office/drawing/2014/main" id="{8AB47C33-7132-BC4A-92D4-34CFB2B8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3" name="Rectangle 2255">
                <a:extLst>
                  <a:ext uri="{FF2B5EF4-FFF2-40B4-BE49-F238E27FC236}">
                    <a16:creationId xmlns:a16="http://schemas.microsoft.com/office/drawing/2014/main" id="{FBB024AB-5CC6-B043-8D03-C5F87F10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4" name="Rectangle 2256">
                <a:extLst>
                  <a:ext uri="{FF2B5EF4-FFF2-40B4-BE49-F238E27FC236}">
                    <a16:creationId xmlns:a16="http://schemas.microsoft.com/office/drawing/2014/main" id="{1843627C-3C9A-5940-A58D-7F1E8CA6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5" name="Rectangle 2257">
                <a:extLst>
                  <a:ext uri="{FF2B5EF4-FFF2-40B4-BE49-F238E27FC236}">
                    <a16:creationId xmlns:a16="http://schemas.microsoft.com/office/drawing/2014/main" id="{C0270D81-0BF3-3B40-A91B-5B2944BC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6" name="Rectangle 2258">
                <a:extLst>
                  <a:ext uri="{FF2B5EF4-FFF2-40B4-BE49-F238E27FC236}">
                    <a16:creationId xmlns:a16="http://schemas.microsoft.com/office/drawing/2014/main" id="{7A5E87E0-1363-004F-B824-53597EF2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7" name="Rectangle 2259">
                <a:extLst>
                  <a:ext uri="{FF2B5EF4-FFF2-40B4-BE49-F238E27FC236}">
                    <a16:creationId xmlns:a16="http://schemas.microsoft.com/office/drawing/2014/main" id="{62CED83F-CB1B-3142-B06E-40870456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8" name="Rectangle 2260">
                <a:extLst>
                  <a:ext uri="{FF2B5EF4-FFF2-40B4-BE49-F238E27FC236}">
                    <a16:creationId xmlns:a16="http://schemas.microsoft.com/office/drawing/2014/main" id="{3213F7B1-C834-E245-8830-92CDA895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9" name="Rectangle 2261">
                <a:extLst>
                  <a:ext uri="{FF2B5EF4-FFF2-40B4-BE49-F238E27FC236}">
                    <a16:creationId xmlns:a16="http://schemas.microsoft.com/office/drawing/2014/main" id="{63EB516C-E66A-0141-A303-B85078AEC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5" name="Group 1457">
              <a:extLst>
                <a:ext uri="{FF2B5EF4-FFF2-40B4-BE49-F238E27FC236}">
                  <a16:creationId xmlns:a16="http://schemas.microsoft.com/office/drawing/2014/main" id="{A981A0DD-1A34-F846-9DFD-5121B8D08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3E715440-9E09-E140-A87A-D127AF6A633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37" name="Rectangle 2209">
                <a:extLst>
                  <a:ext uri="{FF2B5EF4-FFF2-40B4-BE49-F238E27FC236}">
                    <a16:creationId xmlns:a16="http://schemas.microsoft.com/office/drawing/2014/main" id="{3CD8C83F-32A3-A041-B341-DA8CD4224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8" name="Rectangle 2210">
                <a:extLst>
                  <a:ext uri="{FF2B5EF4-FFF2-40B4-BE49-F238E27FC236}">
                    <a16:creationId xmlns:a16="http://schemas.microsoft.com/office/drawing/2014/main" id="{3153A453-AF2A-4048-897D-AB8DA21A6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9" name="Rectangle 2211">
                <a:extLst>
                  <a:ext uri="{FF2B5EF4-FFF2-40B4-BE49-F238E27FC236}">
                    <a16:creationId xmlns:a16="http://schemas.microsoft.com/office/drawing/2014/main" id="{D435175E-F77B-E34F-A39A-A19CB496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0" name="Rectangle 2212">
                <a:extLst>
                  <a:ext uri="{FF2B5EF4-FFF2-40B4-BE49-F238E27FC236}">
                    <a16:creationId xmlns:a16="http://schemas.microsoft.com/office/drawing/2014/main" id="{B873CBB3-73DB-3347-A7E2-78C618F8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1" name="Rectangle 2213">
                <a:extLst>
                  <a:ext uri="{FF2B5EF4-FFF2-40B4-BE49-F238E27FC236}">
                    <a16:creationId xmlns:a16="http://schemas.microsoft.com/office/drawing/2014/main" id="{FA1EA2C6-2BD1-254D-B427-96F36B3C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2" name="Rectangle 2214">
                <a:extLst>
                  <a:ext uri="{FF2B5EF4-FFF2-40B4-BE49-F238E27FC236}">
                    <a16:creationId xmlns:a16="http://schemas.microsoft.com/office/drawing/2014/main" id="{78080CDE-D920-C745-AE16-BB27D13E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3" name="Rectangle 2215">
                <a:extLst>
                  <a:ext uri="{FF2B5EF4-FFF2-40B4-BE49-F238E27FC236}">
                    <a16:creationId xmlns:a16="http://schemas.microsoft.com/office/drawing/2014/main" id="{B279DD5A-B8B1-C448-8C4F-1B6127661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4" name="Rectangle 2216">
                <a:extLst>
                  <a:ext uri="{FF2B5EF4-FFF2-40B4-BE49-F238E27FC236}">
                    <a16:creationId xmlns:a16="http://schemas.microsoft.com/office/drawing/2014/main" id="{D477D508-24D9-A94F-AA99-83E104F2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5" name="Rectangle 2217">
                <a:extLst>
                  <a:ext uri="{FF2B5EF4-FFF2-40B4-BE49-F238E27FC236}">
                    <a16:creationId xmlns:a16="http://schemas.microsoft.com/office/drawing/2014/main" id="{F784B4B9-C88E-6C4F-AFA1-26DAFB82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6" name="Rectangle 2218">
                <a:extLst>
                  <a:ext uri="{FF2B5EF4-FFF2-40B4-BE49-F238E27FC236}">
                    <a16:creationId xmlns:a16="http://schemas.microsoft.com/office/drawing/2014/main" id="{ACFC5262-9A89-6E49-AEFD-5C7A7720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7" name="Rectangle 2219">
                <a:extLst>
                  <a:ext uri="{FF2B5EF4-FFF2-40B4-BE49-F238E27FC236}">
                    <a16:creationId xmlns:a16="http://schemas.microsoft.com/office/drawing/2014/main" id="{D83B1F87-F948-4446-A04C-2A1F4172A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8" name="Rectangle 2220">
                <a:extLst>
                  <a:ext uri="{FF2B5EF4-FFF2-40B4-BE49-F238E27FC236}">
                    <a16:creationId xmlns:a16="http://schemas.microsoft.com/office/drawing/2014/main" id="{B38BE8CC-41F2-554B-98BC-4DB2878FF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9" name="Rectangle 2221">
                <a:extLst>
                  <a:ext uri="{FF2B5EF4-FFF2-40B4-BE49-F238E27FC236}">
                    <a16:creationId xmlns:a16="http://schemas.microsoft.com/office/drawing/2014/main" id="{4CDD33FB-E849-D142-8B7B-369D9636F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0" name="Rectangle 2222">
                <a:extLst>
                  <a:ext uri="{FF2B5EF4-FFF2-40B4-BE49-F238E27FC236}">
                    <a16:creationId xmlns:a16="http://schemas.microsoft.com/office/drawing/2014/main" id="{83FF043C-6026-3249-801B-AC7100F41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1" name="Rectangle 2223">
                <a:extLst>
                  <a:ext uri="{FF2B5EF4-FFF2-40B4-BE49-F238E27FC236}">
                    <a16:creationId xmlns:a16="http://schemas.microsoft.com/office/drawing/2014/main" id="{00D38D62-A334-9D48-A21F-83110AB28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2" name="Rectangle 2224">
                <a:extLst>
                  <a:ext uri="{FF2B5EF4-FFF2-40B4-BE49-F238E27FC236}">
                    <a16:creationId xmlns:a16="http://schemas.microsoft.com/office/drawing/2014/main" id="{3403D0D5-D7E2-2B42-B6E8-64DEE531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3" name="Rectangle 2225">
                <a:extLst>
                  <a:ext uri="{FF2B5EF4-FFF2-40B4-BE49-F238E27FC236}">
                    <a16:creationId xmlns:a16="http://schemas.microsoft.com/office/drawing/2014/main" id="{E898527C-EA95-1B40-9E69-F9D981A81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4" name="Rectangle 2226">
                <a:extLst>
                  <a:ext uri="{FF2B5EF4-FFF2-40B4-BE49-F238E27FC236}">
                    <a16:creationId xmlns:a16="http://schemas.microsoft.com/office/drawing/2014/main" id="{A3B47477-4D56-6346-A4E2-666442B6D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5" name="Rectangle 2227">
                <a:extLst>
                  <a:ext uri="{FF2B5EF4-FFF2-40B4-BE49-F238E27FC236}">
                    <a16:creationId xmlns:a16="http://schemas.microsoft.com/office/drawing/2014/main" id="{B6083F00-2F2B-F840-AE81-00AD5CE4D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6" name="Rectangle 2228">
                <a:extLst>
                  <a:ext uri="{FF2B5EF4-FFF2-40B4-BE49-F238E27FC236}">
                    <a16:creationId xmlns:a16="http://schemas.microsoft.com/office/drawing/2014/main" id="{3358BDFD-2DB8-144B-8875-58A683FD7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7" name="Rectangle 2229">
                <a:extLst>
                  <a:ext uri="{FF2B5EF4-FFF2-40B4-BE49-F238E27FC236}">
                    <a16:creationId xmlns:a16="http://schemas.microsoft.com/office/drawing/2014/main" id="{7B9B3BCB-F3E3-9343-B979-84AE9FB3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8" name="Rectangle 2230">
                <a:extLst>
                  <a:ext uri="{FF2B5EF4-FFF2-40B4-BE49-F238E27FC236}">
                    <a16:creationId xmlns:a16="http://schemas.microsoft.com/office/drawing/2014/main" id="{F5160510-555D-0046-A8DC-53D35D01D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9" name="Rectangle 2231">
                <a:extLst>
                  <a:ext uri="{FF2B5EF4-FFF2-40B4-BE49-F238E27FC236}">
                    <a16:creationId xmlns:a16="http://schemas.microsoft.com/office/drawing/2014/main" id="{D2BA5672-673D-DE4A-8555-D55F287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0" name="Rectangle 2232">
                <a:extLst>
                  <a:ext uri="{FF2B5EF4-FFF2-40B4-BE49-F238E27FC236}">
                    <a16:creationId xmlns:a16="http://schemas.microsoft.com/office/drawing/2014/main" id="{DA91243B-E91E-BE4F-8831-1A6782022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1" name="Rectangle 2233">
                <a:extLst>
                  <a:ext uri="{FF2B5EF4-FFF2-40B4-BE49-F238E27FC236}">
                    <a16:creationId xmlns:a16="http://schemas.microsoft.com/office/drawing/2014/main" id="{568DA370-DA30-B341-8D8B-4FD548CCD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2" name="Rectangle 2234">
                <a:extLst>
                  <a:ext uri="{FF2B5EF4-FFF2-40B4-BE49-F238E27FC236}">
                    <a16:creationId xmlns:a16="http://schemas.microsoft.com/office/drawing/2014/main" id="{086F8393-6816-E74D-9A31-C6C0AD9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1715F4C8-8FEB-0843-9878-6D0B369C7868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7019" name="Group 924">
            <a:extLst>
              <a:ext uri="{FF2B5EF4-FFF2-40B4-BE49-F238E27FC236}">
                <a16:creationId xmlns:a16="http://schemas.microsoft.com/office/drawing/2014/main" id="{B173DA80-C54A-C84E-B71C-09AE79F719AF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7322" name="Straight Connector 899">
              <a:extLst>
                <a:ext uri="{FF2B5EF4-FFF2-40B4-BE49-F238E27FC236}">
                  <a16:creationId xmlns:a16="http://schemas.microsoft.com/office/drawing/2014/main" id="{84D2721A-CD6B-0149-B64A-0946145A1E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3" name="Straight Connector 906">
              <a:extLst>
                <a:ext uri="{FF2B5EF4-FFF2-40B4-BE49-F238E27FC236}">
                  <a16:creationId xmlns:a16="http://schemas.microsoft.com/office/drawing/2014/main" id="{2E3C5BCC-5749-314E-824B-A397891FA5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4" name="Straight Connector 907">
              <a:extLst>
                <a:ext uri="{FF2B5EF4-FFF2-40B4-BE49-F238E27FC236}">
                  <a16:creationId xmlns:a16="http://schemas.microsoft.com/office/drawing/2014/main" id="{0F42763E-F8ED-B142-BFB5-C636DCB05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5" name="Straight Connector 908">
              <a:extLst>
                <a:ext uri="{FF2B5EF4-FFF2-40B4-BE49-F238E27FC236}">
                  <a16:creationId xmlns:a16="http://schemas.microsoft.com/office/drawing/2014/main" id="{CE0F8DCE-A59F-634E-A544-A4CFAAC84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6" name="Straight Connector 909">
              <a:extLst>
                <a:ext uri="{FF2B5EF4-FFF2-40B4-BE49-F238E27FC236}">
                  <a16:creationId xmlns:a16="http://schemas.microsoft.com/office/drawing/2014/main" id="{F7F4FF40-EA50-5A45-98EC-A3CE55A667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7" name="Straight Connector 910">
              <a:extLst>
                <a:ext uri="{FF2B5EF4-FFF2-40B4-BE49-F238E27FC236}">
                  <a16:creationId xmlns:a16="http://schemas.microsoft.com/office/drawing/2014/main" id="{C6D44E71-F111-0347-AE3B-349C7CFD82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8" name="Straight Connector 911">
              <a:extLst>
                <a:ext uri="{FF2B5EF4-FFF2-40B4-BE49-F238E27FC236}">
                  <a16:creationId xmlns:a16="http://schemas.microsoft.com/office/drawing/2014/main" id="{1F3DB8C7-9D26-D44D-9238-F9831842DB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9" name="Straight Connector 912">
              <a:extLst>
                <a:ext uri="{FF2B5EF4-FFF2-40B4-BE49-F238E27FC236}">
                  <a16:creationId xmlns:a16="http://schemas.microsoft.com/office/drawing/2014/main" id="{3244224C-56CB-8940-93A4-074CB05AC3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30" name="TextBox 913">
              <a:extLst>
                <a:ext uri="{FF2B5EF4-FFF2-40B4-BE49-F238E27FC236}">
                  <a16:creationId xmlns:a16="http://schemas.microsoft.com/office/drawing/2014/main" id="{17F8210D-4DC9-3B43-8092-D14B43368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0" name="Group 925">
            <a:extLst>
              <a:ext uri="{FF2B5EF4-FFF2-40B4-BE49-F238E27FC236}">
                <a16:creationId xmlns:a16="http://schemas.microsoft.com/office/drawing/2014/main" id="{C311A57A-4EF5-A148-B3AB-54C4B8FCBA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7313" name="Straight Connector 926">
              <a:extLst>
                <a:ext uri="{FF2B5EF4-FFF2-40B4-BE49-F238E27FC236}">
                  <a16:creationId xmlns:a16="http://schemas.microsoft.com/office/drawing/2014/main" id="{46CD8142-1E76-804B-B835-321E8E9F2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4" name="Straight Connector 927">
              <a:extLst>
                <a:ext uri="{FF2B5EF4-FFF2-40B4-BE49-F238E27FC236}">
                  <a16:creationId xmlns:a16="http://schemas.microsoft.com/office/drawing/2014/main" id="{65FDFE92-878C-5545-89E9-E623D597C3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5" name="Straight Connector 928">
              <a:extLst>
                <a:ext uri="{FF2B5EF4-FFF2-40B4-BE49-F238E27FC236}">
                  <a16:creationId xmlns:a16="http://schemas.microsoft.com/office/drawing/2014/main" id="{24ECB6CB-7AF0-2B41-9AFE-24F2505446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6" name="Straight Connector 929">
              <a:extLst>
                <a:ext uri="{FF2B5EF4-FFF2-40B4-BE49-F238E27FC236}">
                  <a16:creationId xmlns:a16="http://schemas.microsoft.com/office/drawing/2014/main" id="{05AE5BB7-56C6-0F4C-8A91-4698EEC90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7" name="Straight Connector 930">
              <a:extLst>
                <a:ext uri="{FF2B5EF4-FFF2-40B4-BE49-F238E27FC236}">
                  <a16:creationId xmlns:a16="http://schemas.microsoft.com/office/drawing/2014/main" id="{A81CBC27-C72C-C347-B3A6-673A0E8F1D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8" name="Straight Connector 931">
              <a:extLst>
                <a:ext uri="{FF2B5EF4-FFF2-40B4-BE49-F238E27FC236}">
                  <a16:creationId xmlns:a16="http://schemas.microsoft.com/office/drawing/2014/main" id="{B003CA1C-846F-7A46-9A3A-3AB428CA15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9" name="Straight Connector 932">
              <a:extLst>
                <a:ext uri="{FF2B5EF4-FFF2-40B4-BE49-F238E27FC236}">
                  <a16:creationId xmlns:a16="http://schemas.microsoft.com/office/drawing/2014/main" id="{13355AAF-216B-E941-B7FB-E4EBB79AF8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0" name="Straight Connector 933">
              <a:extLst>
                <a:ext uri="{FF2B5EF4-FFF2-40B4-BE49-F238E27FC236}">
                  <a16:creationId xmlns:a16="http://schemas.microsoft.com/office/drawing/2014/main" id="{91B1EEB3-F8AC-834D-ACEF-35CED7086C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21" name="TextBox 934">
              <a:extLst>
                <a:ext uri="{FF2B5EF4-FFF2-40B4-BE49-F238E27FC236}">
                  <a16:creationId xmlns:a16="http://schemas.microsoft.com/office/drawing/2014/main" id="{9CC48280-FEA8-A340-924E-779973E26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1" name="Group 935">
            <a:extLst>
              <a:ext uri="{FF2B5EF4-FFF2-40B4-BE49-F238E27FC236}">
                <a16:creationId xmlns:a16="http://schemas.microsoft.com/office/drawing/2014/main" id="{A5FA68D0-B32D-9D4B-A519-79C60C7237B3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7304" name="Straight Connector 936">
              <a:extLst>
                <a:ext uri="{FF2B5EF4-FFF2-40B4-BE49-F238E27FC236}">
                  <a16:creationId xmlns:a16="http://schemas.microsoft.com/office/drawing/2014/main" id="{B227E021-5BED-714D-A49C-847D507FC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5" name="Straight Connector 937">
              <a:extLst>
                <a:ext uri="{FF2B5EF4-FFF2-40B4-BE49-F238E27FC236}">
                  <a16:creationId xmlns:a16="http://schemas.microsoft.com/office/drawing/2014/main" id="{B222719C-57D4-C047-A1F6-9C3C0AC4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6" name="Straight Connector 938">
              <a:extLst>
                <a:ext uri="{FF2B5EF4-FFF2-40B4-BE49-F238E27FC236}">
                  <a16:creationId xmlns:a16="http://schemas.microsoft.com/office/drawing/2014/main" id="{214782F8-7611-6545-BADA-93BFAAE9DE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7" name="Straight Connector 939">
              <a:extLst>
                <a:ext uri="{FF2B5EF4-FFF2-40B4-BE49-F238E27FC236}">
                  <a16:creationId xmlns:a16="http://schemas.microsoft.com/office/drawing/2014/main" id="{94E9A51E-02C6-6941-8F80-BF88F8550F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8" name="Straight Connector 940">
              <a:extLst>
                <a:ext uri="{FF2B5EF4-FFF2-40B4-BE49-F238E27FC236}">
                  <a16:creationId xmlns:a16="http://schemas.microsoft.com/office/drawing/2014/main" id="{4C03EDE2-6F8E-6644-95CA-4427ABE557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9" name="Straight Connector 941">
              <a:extLst>
                <a:ext uri="{FF2B5EF4-FFF2-40B4-BE49-F238E27FC236}">
                  <a16:creationId xmlns:a16="http://schemas.microsoft.com/office/drawing/2014/main" id="{5E9E54DB-A90A-474C-85E8-1D44689505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0" name="Straight Connector 942">
              <a:extLst>
                <a:ext uri="{FF2B5EF4-FFF2-40B4-BE49-F238E27FC236}">
                  <a16:creationId xmlns:a16="http://schemas.microsoft.com/office/drawing/2014/main" id="{2B51EDB5-81D0-A745-AE27-236F7AAD37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1" name="Straight Connector 943">
              <a:extLst>
                <a:ext uri="{FF2B5EF4-FFF2-40B4-BE49-F238E27FC236}">
                  <a16:creationId xmlns:a16="http://schemas.microsoft.com/office/drawing/2014/main" id="{F4474984-BDE4-C64E-B3E5-F72350BAB4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12" name="TextBox 944">
              <a:extLst>
                <a:ext uri="{FF2B5EF4-FFF2-40B4-BE49-F238E27FC236}">
                  <a16:creationId xmlns:a16="http://schemas.microsoft.com/office/drawing/2014/main" id="{19DB510D-3126-2E44-9A92-5EB9FA818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2" name="Group 985">
            <a:extLst>
              <a:ext uri="{FF2B5EF4-FFF2-40B4-BE49-F238E27FC236}">
                <a16:creationId xmlns:a16="http://schemas.microsoft.com/office/drawing/2014/main" id="{A96368FE-D132-424B-9F25-AB1687E148EC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7274" name="Group 945">
              <a:extLst>
                <a:ext uri="{FF2B5EF4-FFF2-40B4-BE49-F238E27FC236}">
                  <a16:creationId xmlns:a16="http://schemas.microsoft.com/office/drawing/2014/main" id="{642E7AA2-CA2A-644D-BEF6-04FB52A4C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95" name="Straight Connector 946">
                <a:extLst>
                  <a:ext uri="{FF2B5EF4-FFF2-40B4-BE49-F238E27FC236}">
                    <a16:creationId xmlns:a16="http://schemas.microsoft.com/office/drawing/2014/main" id="{E0812847-621F-A74D-A693-DA89050235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6" name="Straight Connector 947">
                <a:extLst>
                  <a:ext uri="{FF2B5EF4-FFF2-40B4-BE49-F238E27FC236}">
                    <a16:creationId xmlns:a16="http://schemas.microsoft.com/office/drawing/2014/main" id="{C4908D6B-E765-E74A-891E-65E89E4933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7" name="Straight Connector 948">
                <a:extLst>
                  <a:ext uri="{FF2B5EF4-FFF2-40B4-BE49-F238E27FC236}">
                    <a16:creationId xmlns:a16="http://schemas.microsoft.com/office/drawing/2014/main" id="{EAA2154A-C73A-FC4B-A5BC-2C3D13F535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8" name="Straight Connector 949">
                <a:extLst>
                  <a:ext uri="{FF2B5EF4-FFF2-40B4-BE49-F238E27FC236}">
                    <a16:creationId xmlns:a16="http://schemas.microsoft.com/office/drawing/2014/main" id="{A8099950-4F4B-674B-9251-D77AAD659D3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9" name="Straight Connector 950">
                <a:extLst>
                  <a:ext uri="{FF2B5EF4-FFF2-40B4-BE49-F238E27FC236}">
                    <a16:creationId xmlns:a16="http://schemas.microsoft.com/office/drawing/2014/main" id="{DF221CDB-2EC3-A04A-8953-8A66ADBD49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0" name="Straight Connector 951">
                <a:extLst>
                  <a:ext uri="{FF2B5EF4-FFF2-40B4-BE49-F238E27FC236}">
                    <a16:creationId xmlns:a16="http://schemas.microsoft.com/office/drawing/2014/main" id="{097E7A54-B7C8-3446-A652-C31ED58FC1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1" name="Straight Connector 952">
                <a:extLst>
                  <a:ext uri="{FF2B5EF4-FFF2-40B4-BE49-F238E27FC236}">
                    <a16:creationId xmlns:a16="http://schemas.microsoft.com/office/drawing/2014/main" id="{68533D53-ADD9-154A-B90C-065963381D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2" name="Straight Connector 953">
                <a:extLst>
                  <a:ext uri="{FF2B5EF4-FFF2-40B4-BE49-F238E27FC236}">
                    <a16:creationId xmlns:a16="http://schemas.microsoft.com/office/drawing/2014/main" id="{C85C8136-742C-5940-B3F3-385760FA2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303" name="TextBox 954">
                <a:extLst>
                  <a:ext uri="{FF2B5EF4-FFF2-40B4-BE49-F238E27FC236}">
                    <a16:creationId xmlns:a16="http://schemas.microsoft.com/office/drawing/2014/main" id="{0F723B43-0663-DB4C-947B-3EAECDD5E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5" name="Group 955">
              <a:extLst>
                <a:ext uri="{FF2B5EF4-FFF2-40B4-BE49-F238E27FC236}">
                  <a16:creationId xmlns:a16="http://schemas.microsoft.com/office/drawing/2014/main" id="{3F1DC8B0-6A1D-F343-87E0-979BFA824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86" name="Straight Connector 956">
                <a:extLst>
                  <a:ext uri="{FF2B5EF4-FFF2-40B4-BE49-F238E27FC236}">
                    <a16:creationId xmlns:a16="http://schemas.microsoft.com/office/drawing/2014/main" id="{C1021278-6B4F-1F4F-A8C8-9EC2C93F5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7" name="Straight Connector 957">
                <a:extLst>
                  <a:ext uri="{FF2B5EF4-FFF2-40B4-BE49-F238E27FC236}">
                    <a16:creationId xmlns:a16="http://schemas.microsoft.com/office/drawing/2014/main" id="{BCC11791-98AD-764E-BC61-15665FF0C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8" name="Straight Connector 958">
                <a:extLst>
                  <a:ext uri="{FF2B5EF4-FFF2-40B4-BE49-F238E27FC236}">
                    <a16:creationId xmlns:a16="http://schemas.microsoft.com/office/drawing/2014/main" id="{AD62EF4F-CCB1-0C45-8E97-87C6936B1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9" name="Straight Connector 959">
                <a:extLst>
                  <a:ext uri="{FF2B5EF4-FFF2-40B4-BE49-F238E27FC236}">
                    <a16:creationId xmlns:a16="http://schemas.microsoft.com/office/drawing/2014/main" id="{CD449F79-C1D9-5D4B-85FE-F90BDEE716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0" name="Straight Connector 960">
                <a:extLst>
                  <a:ext uri="{FF2B5EF4-FFF2-40B4-BE49-F238E27FC236}">
                    <a16:creationId xmlns:a16="http://schemas.microsoft.com/office/drawing/2014/main" id="{A3099D3C-E2D9-FC45-BDFA-BD35A2D8B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1" name="Straight Connector 961">
                <a:extLst>
                  <a:ext uri="{FF2B5EF4-FFF2-40B4-BE49-F238E27FC236}">
                    <a16:creationId xmlns:a16="http://schemas.microsoft.com/office/drawing/2014/main" id="{0475B86A-F521-1543-BBD7-404BD5E7C4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2" name="Straight Connector 962">
                <a:extLst>
                  <a:ext uri="{FF2B5EF4-FFF2-40B4-BE49-F238E27FC236}">
                    <a16:creationId xmlns:a16="http://schemas.microsoft.com/office/drawing/2014/main" id="{3E269717-ADF7-B445-9665-BF77D249C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3" name="Straight Connector 963">
                <a:extLst>
                  <a:ext uri="{FF2B5EF4-FFF2-40B4-BE49-F238E27FC236}">
                    <a16:creationId xmlns:a16="http://schemas.microsoft.com/office/drawing/2014/main" id="{537FDBA8-AB88-C144-8C97-8CC6EDB83C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94" name="TextBox 964">
                <a:extLst>
                  <a:ext uri="{FF2B5EF4-FFF2-40B4-BE49-F238E27FC236}">
                    <a16:creationId xmlns:a16="http://schemas.microsoft.com/office/drawing/2014/main" id="{C0BE7C99-A518-B24C-986A-6C29A12DA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6" name="Group 965">
              <a:extLst>
                <a:ext uri="{FF2B5EF4-FFF2-40B4-BE49-F238E27FC236}">
                  <a16:creationId xmlns:a16="http://schemas.microsoft.com/office/drawing/2014/main" id="{0CEB3768-1AFC-BC4B-8903-A14594D39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77" name="Straight Connector 966">
                <a:extLst>
                  <a:ext uri="{FF2B5EF4-FFF2-40B4-BE49-F238E27FC236}">
                    <a16:creationId xmlns:a16="http://schemas.microsoft.com/office/drawing/2014/main" id="{0235A022-DEB5-B84C-BE59-B3579A6E3B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8" name="Straight Connector 967">
                <a:extLst>
                  <a:ext uri="{FF2B5EF4-FFF2-40B4-BE49-F238E27FC236}">
                    <a16:creationId xmlns:a16="http://schemas.microsoft.com/office/drawing/2014/main" id="{0CEC5508-3F66-0B4B-A525-5A0AFC56BD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9" name="Straight Connector 968">
                <a:extLst>
                  <a:ext uri="{FF2B5EF4-FFF2-40B4-BE49-F238E27FC236}">
                    <a16:creationId xmlns:a16="http://schemas.microsoft.com/office/drawing/2014/main" id="{C09F1BBB-A07A-654E-90F3-C074321FDF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0" name="Straight Connector 969">
                <a:extLst>
                  <a:ext uri="{FF2B5EF4-FFF2-40B4-BE49-F238E27FC236}">
                    <a16:creationId xmlns:a16="http://schemas.microsoft.com/office/drawing/2014/main" id="{26A7AD94-7855-EC40-8F5A-F2D8DBBF70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1" name="Straight Connector 970">
                <a:extLst>
                  <a:ext uri="{FF2B5EF4-FFF2-40B4-BE49-F238E27FC236}">
                    <a16:creationId xmlns:a16="http://schemas.microsoft.com/office/drawing/2014/main" id="{67FE7D15-9FC2-884D-8381-C286DACDB9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2" name="Straight Connector 971">
                <a:extLst>
                  <a:ext uri="{FF2B5EF4-FFF2-40B4-BE49-F238E27FC236}">
                    <a16:creationId xmlns:a16="http://schemas.microsoft.com/office/drawing/2014/main" id="{F92B1943-77CE-D74F-8C6B-5CC6DF97F6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3" name="Straight Connector 972">
                <a:extLst>
                  <a:ext uri="{FF2B5EF4-FFF2-40B4-BE49-F238E27FC236}">
                    <a16:creationId xmlns:a16="http://schemas.microsoft.com/office/drawing/2014/main" id="{B53AA2AA-4857-8A4F-8505-7903DB7A6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4" name="Straight Connector 973">
                <a:extLst>
                  <a:ext uri="{FF2B5EF4-FFF2-40B4-BE49-F238E27FC236}">
                    <a16:creationId xmlns:a16="http://schemas.microsoft.com/office/drawing/2014/main" id="{FD698737-844C-A841-AA10-ADEF4DB896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85" name="TextBox 974">
                <a:extLst>
                  <a:ext uri="{FF2B5EF4-FFF2-40B4-BE49-F238E27FC236}">
                    <a16:creationId xmlns:a16="http://schemas.microsoft.com/office/drawing/2014/main" id="{74F1E993-49CD-1C4F-B617-20C97B089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3" name="Group 986">
            <a:extLst>
              <a:ext uri="{FF2B5EF4-FFF2-40B4-BE49-F238E27FC236}">
                <a16:creationId xmlns:a16="http://schemas.microsoft.com/office/drawing/2014/main" id="{BB73297A-E744-5047-9BA9-98F790AB689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7244" name="Group 945">
              <a:extLst>
                <a:ext uri="{FF2B5EF4-FFF2-40B4-BE49-F238E27FC236}">
                  <a16:creationId xmlns:a16="http://schemas.microsoft.com/office/drawing/2014/main" id="{5E7BF9E8-BDD6-DA4D-87E4-8D13AC60B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65" name="Straight Connector 1008">
                <a:extLst>
                  <a:ext uri="{FF2B5EF4-FFF2-40B4-BE49-F238E27FC236}">
                    <a16:creationId xmlns:a16="http://schemas.microsoft.com/office/drawing/2014/main" id="{898A9720-1225-7742-B0B9-29500C0453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6" name="Straight Connector 1009">
                <a:extLst>
                  <a:ext uri="{FF2B5EF4-FFF2-40B4-BE49-F238E27FC236}">
                    <a16:creationId xmlns:a16="http://schemas.microsoft.com/office/drawing/2014/main" id="{6CA2A938-682F-5D48-830F-AEAE7029FE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7" name="Straight Connector 1010">
                <a:extLst>
                  <a:ext uri="{FF2B5EF4-FFF2-40B4-BE49-F238E27FC236}">
                    <a16:creationId xmlns:a16="http://schemas.microsoft.com/office/drawing/2014/main" id="{F4E8298C-A2ED-B342-B6F2-F6EB3B92BF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8" name="Straight Connector 1011">
                <a:extLst>
                  <a:ext uri="{FF2B5EF4-FFF2-40B4-BE49-F238E27FC236}">
                    <a16:creationId xmlns:a16="http://schemas.microsoft.com/office/drawing/2014/main" id="{8EF28F66-7301-494B-A148-43C0DC92F9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9" name="Straight Connector 1012">
                <a:extLst>
                  <a:ext uri="{FF2B5EF4-FFF2-40B4-BE49-F238E27FC236}">
                    <a16:creationId xmlns:a16="http://schemas.microsoft.com/office/drawing/2014/main" id="{A7EA8E3F-7D20-A347-AC7C-78C01397F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0" name="Straight Connector 1013">
                <a:extLst>
                  <a:ext uri="{FF2B5EF4-FFF2-40B4-BE49-F238E27FC236}">
                    <a16:creationId xmlns:a16="http://schemas.microsoft.com/office/drawing/2014/main" id="{BC83ED94-AA6B-FA4B-BE36-87E23B43A1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1" name="Straight Connector 1014">
                <a:extLst>
                  <a:ext uri="{FF2B5EF4-FFF2-40B4-BE49-F238E27FC236}">
                    <a16:creationId xmlns:a16="http://schemas.microsoft.com/office/drawing/2014/main" id="{88C9E745-9FE7-6F46-9F17-CF853CE864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2" name="Straight Connector 1015">
                <a:extLst>
                  <a:ext uri="{FF2B5EF4-FFF2-40B4-BE49-F238E27FC236}">
                    <a16:creationId xmlns:a16="http://schemas.microsoft.com/office/drawing/2014/main" id="{0A511194-D3E5-3646-BB02-C67D9113B8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73" name="TextBox 1016">
                <a:extLst>
                  <a:ext uri="{FF2B5EF4-FFF2-40B4-BE49-F238E27FC236}">
                    <a16:creationId xmlns:a16="http://schemas.microsoft.com/office/drawing/2014/main" id="{BE28BD04-DBAC-D647-B5C5-55B3D1BDB3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5" name="Group 955">
              <a:extLst>
                <a:ext uri="{FF2B5EF4-FFF2-40B4-BE49-F238E27FC236}">
                  <a16:creationId xmlns:a16="http://schemas.microsoft.com/office/drawing/2014/main" id="{279680F4-695B-6F4C-AA1F-A59B0CDB2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56" name="Straight Connector 999">
                <a:extLst>
                  <a:ext uri="{FF2B5EF4-FFF2-40B4-BE49-F238E27FC236}">
                    <a16:creationId xmlns:a16="http://schemas.microsoft.com/office/drawing/2014/main" id="{450E1A36-C66F-164E-8DC1-CC8E72E45E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7" name="Straight Connector 1000">
                <a:extLst>
                  <a:ext uri="{FF2B5EF4-FFF2-40B4-BE49-F238E27FC236}">
                    <a16:creationId xmlns:a16="http://schemas.microsoft.com/office/drawing/2014/main" id="{4C31ECB0-36B2-3046-B234-D05E968BA9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8" name="Straight Connector 1001">
                <a:extLst>
                  <a:ext uri="{FF2B5EF4-FFF2-40B4-BE49-F238E27FC236}">
                    <a16:creationId xmlns:a16="http://schemas.microsoft.com/office/drawing/2014/main" id="{51EC5FEA-2963-2441-AA24-DB4BD7F846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9" name="Straight Connector 1002">
                <a:extLst>
                  <a:ext uri="{FF2B5EF4-FFF2-40B4-BE49-F238E27FC236}">
                    <a16:creationId xmlns:a16="http://schemas.microsoft.com/office/drawing/2014/main" id="{3B921336-CAE0-BA44-A9AE-BDADCEE435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0" name="Straight Connector 1003">
                <a:extLst>
                  <a:ext uri="{FF2B5EF4-FFF2-40B4-BE49-F238E27FC236}">
                    <a16:creationId xmlns:a16="http://schemas.microsoft.com/office/drawing/2014/main" id="{F7FC1439-2C64-A040-BCC8-015D3282FB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1" name="Straight Connector 1004">
                <a:extLst>
                  <a:ext uri="{FF2B5EF4-FFF2-40B4-BE49-F238E27FC236}">
                    <a16:creationId xmlns:a16="http://schemas.microsoft.com/office/drawing/2014/main" id="{4C65DA63-B5A4-DA41-BBC9-5F3440B54D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2" name="Straight Connector 1005">
                <a:extLst>
                  <a:ext uri="{FF2B5EF4-FFF2-40B4-BE49-F238E27FC236}">
                    <a16:creationId xmlns:a16="http://schemas.microsoft.com/office/drawing/2014/main" id="{CF34F665-E992-EF43-BFF0-8D599BB7DA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3" name="Straight Connector 1006">
                <a:extLst>
                  <a:ext uri="{FF2B5EF4-FFF2-40B4-BE49-F238E27FC236}">
                    <a16:creationId xmlns:a16="http://schemas.microsoft.com/office/drawing/2014/main" id="{999149BD-6E56-AB46-9D2C-48E3574CB6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64" name="TextBox 1007">
                <a:extLst>
                  <a:ext uri="{FF2B5EF4-FFF2-40B4-BE49-F238E27FC236}">
                    <a16:creationId xmlns:a16="http://schemas.microsoft.com/office/drawing/2014/main" id="{7EF4DEC9-1791-D54D-BDDC-0E63B899E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6" name="Group 965">
              <a:extLst>
                <a:ext uri="{FF2B5EF4-FFF2-40B4-BE49-F238E27FC236}">
                  <a16:creationId xmlns:a16="http://schemas.microsoft.com/office/drawing/2014/main" id="{701403FC-BACB-094A-90B3-033E57FEA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47" name="Straight Connector 990">
                <a:extLst>
                  <a:ext uri="{FF2B5EF4-FFF2-40B4-BE49-F238E27FC236}">
                    <a16:creationId xmlns:a16="http://schemas.microsoft.com/office/drawing/2014/main" id="{322A80B5-0821-F94D-A647-EE3B971591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8" name="Straight Connector 991">
                <a:extLst>
                  <a:ext uri="{FF2B5EF4-FFF2-40B4-BE49-F238E27FC236}">
                    <a16:creationId xmlns:a16="http://schemas.microsoft.com/office/drawing/2014/main" id="{099D7503-560B-DC4D-9E45-56C9A8E608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9" name="Straight Connector 992">
                <a:extLst>
                  <a:ext uri="{FF2B5EF4-FFF2-40B4-BE49-F238E27FC236}">
                    <a16:creationId xmlns:a16="http://schemas.microsoft.com/office/drawing/2014/main" id="{24B40DDB-0B09-094A-9551-76B5B4569A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0" name="Straight Connector 993">
                <a:extLst>
                  <a:ext uri="{FF2B5EF4-FFF2-40B4-BE49-F238E27FC236}">
                    <a16:creationId xmlns:a16="http://schemas.microsoft.com/office/drawing/2014/main" id="{408563F7-E3A3-5B4B-8FF2-65F9C298EE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1" name="Straight Connector 994">
                <a:extLst>
                  <a:ext uri="{FF2B5EF4-FFF2-40B4-BE49-F238E27FC236}">
                    <a16:creationId xmlns:a16="http://schemas.microsoft.com/office/drawing/2014/main" id="{A1E6B93C-0B5E-DD4F-B09E-3F4FACD79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2" name="Straight Connector 995">
                <a:extLst>
                  <a:ext uri="{FF2B5EF4-FFF2-40B4-BE49-F238E27FC236}">
                    <a16:creationId xmlns:a16="http://schemas.microsoft.com/office/drawing/2014/main" id="{6475F151-8895-634E-AAED-DC4B672E07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3" name="Straight Connector 996">
                <a:extLst>
                  <a:ext uri="{FF2B5EF4-FFF2-40B4-BE49-F238E27FC236}">
                    <a16:creationId xmlns:a16="http://schemas.microsoft.com/office/drawing/2014/main" id="{7C7D0436-255D-D44A-9C35-7E4C476B2C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4" name="Straight Connector 997">
                <a:extLst>
                  <a:ext uri="{FF2B5EF4-FFF2-40B4-BE49-F238E27FC236}">
                    <a16:creationId xmlns:a16="http://schemas.microsoft.com/office/drawing/2014/main" id="{6F6A187D-85DB-DB46-8A03-615ED27205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55" name="TextBox 998">
                <a:extLst>
                  <a:ext uri="{FF2B5EF4-FFF2-40B4-BE49-F238E27FC236}">
                    <a16:creationId xmlns:a16="http://schemas.microsoft.com/office/drawing/2014/main" id="{EE33592A-17C0-9147-9510-09E5A97A7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4" name="Group 1017">
            <a:extLst>
              <a:ext uri="{FF2B5EF4-FFF2-40B4-BE49-F238E27FC236}">
                <a16:creationId xmlns:a16="http://schemas.microsoft.com/office/drawing/2014/main" id="{D6C062F1-B7A9-824F-BF8E-B79174E342C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7214" name="Group 945">
              <a:extLst>
                <a:ext uri="{FF2B5EF4-FFF2-40B4-BE49-F238E27FC236}">
                  <a16:creationId xmlns:a16="http://schemas.microsoft.com/office/drawing/2014/main" id="{CCB54467-0946-4F4B-B35F-F34DD7C13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35" name="Straight Connector 1039">
                <a:extLst>
                  <a:ext uri="{FF2B5EF4-FFF2-40B4-BE49-F238E27FC236}">
                    <a16:creationId xmlns:a16="http://schemas.microsoft.com/office/drawing/2014/main" id="{AA0DDE8B-731C-8543-984E-0238DCC2B6F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6" name="Straight Connector 1040">
                <a:extLst>
                  <a:ext uri="{FF2B5EF4-FFF2-40B4-BE49-F238E27FC236}">
                    <a16:creationId xmlns:a16="http://schemas.microsoft.com/office/drawing/2014/main" id="{182E076A-CE01-934B-8CA9-0BB26E0E5B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7" name="Straight Connector 1041">
                <a:extLst>
                  <a:ext uri="{FF2B5EF4-FFF2-40B4-BE49-F238E27FC236}">
                    <a16:creationId xmlns:a16="http://schemas.microsoft.com/office/drawing/2014/main" id="{AA3EE890-0828-2443-97DC-009B35B5A1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8" name="Straight Connector 1042">
                <a:extLst>
                  <a:ext uri="{FF2B5EF4-FFF2-40B4-BE49-F238E27FC236}">
                    <a16:creationId xmlns:a16="http://schemas.microsoft.com/office/drawing/2014/main" id="{1845F200-98D2-F14E-AB07-815DA56550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9" name="Straight Connector 1043">
                <a:extLst>
                  <a:ext uri="{FF2B5EF4-FFF2-40B4-BE49-F238E27FC236}">
                    <a16:creationId xmlns:a16="http://schemas.microsoft.com/office/drawing/2014/main" id="{60C3E03C-0621-B74E-A6A1-3F21E21E34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0" name="Straight Connector 1044">
                <a:extLst>
                  <a:ext uri="{FF2B5EF4-FFF2-40B4-BE49-F238E27FC236}">
                    <a16:creationId xmlns:a16="http://schemas.microsoft.com/office/drawing/2014/main" id="{AC5BC777-9B2C-B84C-9FDD-2873EF9039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1" name="Straight Connector 1045">
                <a:extLst>
                  <a:ext uri="{FF2B5EF4-FFF2-40B4-BE49-F238E27FC236}">
                    <a16:creationId xmlns:a16="http://schemas.microsoft.com/office/drawing/2014/main" id="{E223581E-C5B1-3845-BC22-CAF6388173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2" name="Straight Connector 1046">
                <a:extLst>
                  <a:ext uri="{FF2B5EF4-FFF2-40B4-BE49-F238E27FC236}">
                    <a16:creationId xmlns:a16="http://schemas.microsoft.com/office/drawing/2014/main" id="{5513415F-D97C-084E-A5C6-ED1D90EC5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43" name="TextBox 1047">
                <a:extLst>
                  <a:ext uri="{FF2B5EF4-FFF2-40B4-BE49-F238E27FC236}">
                    <a16:creationId xmlns:a16="http://schemas.microsoft.com/office/drawing/2014/main" id="{741C2175-3E9C-6043-AA36-851CED267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5" name="Group 955">
              <a:extLst>
                <a:ext uri="{FF2B5EF4-FFF2-40B4-BE49-F238E27FC236}">
                  <a16:creationId xmlns:a16="http://schemas.microsoft.com/office/drawing/2014/main" id="{FB8B5A75-91BA-0B42-AF6F-E9833F52C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26" name="Straight Connector 1030">
                <a:extLst>
                  <a:ext uri="{FF2B5EF4-FFF2-40B4-BE49-F238E27FC236}">
                    <a16:creationId xmlns:a16="http://schemas.microsoft.com/office/drawing/2014/main" id="{DB95B130-F153-0A40-B81C-98CB2AA9AA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7" name="Straight Connector 1031">
                <a:extLst>
                  <a:ext uri="{FF2B5EF4-FFF2-40B4-BE49-F238E27FC236}">
                    <a16:creationId xmlns:a16="http://schemas.microsoft.com/office/drawing/2014/main" id="{4B3C967B-2647-A34A-8B3E-C089020889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8" name="Straight Connector 1032">
                <a:extLst>
                  <a:ext uri="{FF2B5EF4-FFF2-40B4-BE49-F238E27FC236}">
                    <a16:creationId xmlns:a16="http://schemas.microsoft.com/office/drawing/2014/main" id="{FD055827-7E87-E94F-B93F-E8CFB0DD95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9" name="Straight Connector 1033">
                <a:extLst>
                  <a:ext uri="{FF2B5EF4-FFF2-40B4-BE49-F238E27FC236}">
                    <a16:creationId xmlns:a16="http://schemas.microsoft.com/office/drawing/2014/main" id="{86934869-AB5C-A549-B7EA-6D6B48FCB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0" name="Straight Connector 1034">
                <a:extLst>
                  <a:ext uri="{FF2B5EF4-FFF2-40B4-BE49-F238E27FC236}">
                    <a16:creationId xmlns:a16="http://schemas.microsoft.com/office/drawing/2014/main" id="{3ABA1150-8C8B-1D40-A9AE-63173EFEDA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1" name="Straight Connector 1035">
                <a:extLst>
                  <a:ext uri="{FF2B5EF4-FFF2-40B4-BE49-F238E27FC236}">
                    <a16:creationId xmlns:a16="http://schemas.microsoft.com/office/drawing/2014/main" id="{A8B1802B-88D5-934E-AD8E-BF6448A10D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2" name="Straight Connector 1036">
                <a:extLst>
                  <a:ext uri="{FF2B5EF4-FFF2-40B4-BE49-F238E27FC236}">
                    <a16:creationId xmlns:a16="http://schemas.microsoft.com/office/drawing/2014/main" id="{344F5BE2-0AC0-704F-AF70-9962650C13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3" name="Straight Connector 1037">
                <a:extLst>
                  <a:ext uri="{FF2B5EF4-FFF2-40B4-BE49-F238E27FC236}">
                    <a16:creationId xmlns:a16="http://schemas.microsoft.com/office/drawing/2014/main" id="{0F1FACF4-F19F-2B42-9044-21A6CE709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34" name="TextBox 1038">
                <a:extLst>
                  <a:ext uri="{FF2B5EF4-FFF2-40B4-BE49-F238E27FC236}">
                    <a16:creationId xmlns:a16="http://schemas.microsoft.com/office/drawing/2014/main" id="{3D8250F2-ADE7-A642-A513-C7A764FE9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6" name="Group 965">
              <a:extLst>
                <a:ext uri="{FF2B5EF4-FFF2-40B4-BE49-F238E27FC236}">
                  <a16:creationId xmlns:a16="http://schemas.microsoft.com/office/drawing/2014/main" id="{658173FF-970C-D64B-A535-65747D87A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17" name="Straight Connector 1021">
                <a:extLst>
                  <a:ext uri="{FF2B5EF4-FFF2-40B4-BE49-F238E27FC236}">
                    <a16:creationId xmlns:a16="http://schemas.microsoft.com/office/drawing/2014/main" id="{E3BCFDC4-CA30-6441-9E4D-639A82E30F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8" name="Straight Connector 1022">
                <a:extLst>
                  <a:ext uri="{FF2B5EF4-FFF2-40B4-BE49-F238E27FC236}">
                    <a16:creationId xmlns:a16="http://schemas.microsoft.com/office/drawing/2014/main" id="{03BF4BE0-B840-0840-A576-510BADDE6B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9" name="Straight Connector 1023">
                <a:extLst>
                  <a:ext uri="{FF2B5EF4-FFF2-40B4-BE49-F238E27FC236}">
                    <a16:creationId xmlns:a16="http://schemas.microsoft.com/office/drawing/2014/main" id="{2B67F30C-FCA3-C049-9702-4A83023A4A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0" name="Straight Connector 1024">
                <a:extLst>
                  <a:ext uri="{FF2B5EF4-FFF2-40B4-BE49-F238E27FC236}">
                    <a16:creationId xmlns:a16="http://schemas.microsoft.com/office/drawing/2014/main" id="{3FB4BC4C-9C7C-3948-92D8-A10813F28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1" name="Straight Connector 1025">
                <a:extLst>
                  <a:ext uri="{FF2B5EF4-FFF2-40B4-BE49-F238E27FC236}">
                    <a16:creationId xmlns:a16="http://schemas.microsoft.com/office/drawing/2014/main" id="{B64FC1F5-99D6-E64C-858E-EC34105259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2" name="Straight Connector 1026">
                <a:extLst>
                  <a:ext uri="{FF2B5EF4-FFF2-40B4-BE49-F238E27FC236}">
                    <a16:creationId xmlns:a16="http://schemas.microsoft.com/office/drawing/2014/main" id="{49220499-9EAA-CC4A-9DAD-5EAF4D4819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3" name="Straight Connector 1027">
                <a:extLst>
                  <a:ext uri="{FF2B5EF4-FFF2-40B4-BE49-F238E27FC236}">
                    <a16:creationId xmlns:a16="http://schemas.microsoft.com/office/drawing/2014/main" id="{672B9303-B7A7-D745-A045-EADDB58B2D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4" name="Straight Connector 1028">
                <a:extLst>
                  <a:ext uri="{FF2B5EF4-FFF2-40B4-BE49-F238E27FC236}">
                    <a16:creationId xmlns:a16="http://schemas.microsoft.com/office/drawing/2014/main" id="{726CB0AC-36AD-EA41-AB23-05F9B38B7B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25" name="TextBox 1029">
                <a:extLst>
                  <a:ext uri="{FF2B5EF4-FFF2-40B4-BE49-F238E27FC236}">
                    <a16:creationId xmlns:a16="http://schemas.microsoft.com/office/drawing/2014/main" id="{58CA5E37-D404-4240-86E5-52D243B34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5" name="Group 1048">
            <a:extLst>
              <a:ext uri="{FF2B5EF4-FFF2-40B4-BE49-F238E27FC236}">
                <a16:creationId xmlns:a16="http://schemas.microsoft.com/office/drawing/2014/main" id="{EE486295-5646-6640-9821-03B517B8A66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7184" name="Group 945">
              <a:extLst>
                <a:ext uri="{FF2B5EF4-FFF2-40B4-BE49-F238E27FC236}">
                  <a16:creationId xmlns:a16="http://schemas.microsoft.com/office/drawing/2014/main" id="{6D01C3F5-F47E-B842-9629-2ECD02192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05" name="Straight Connector 1070">
                <a:extLst>
                  <a:ext uri="{FF2B5EF4-FFF2-40B4-BE49-F238E27FC236}">
                    <a16:creationId xmlns:a16="http://schemas.microsoft.com/office/drawing/2014/main" id="{727548B8-75C2-A748-B1BD-3346038B4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6" name="Straight Connector 1071">
                <a:extLst>
                  <a:ext uri="{FF2B5EF4-FFF2-40B4-BE49-F238E27FC236}">
                    <a16:creationId xmlns:a16="http://schemas.microsoft.com/office/drawing/2014/main" id="{34F33032-A38C-4B44-9B34-28C8E05934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7" name="Straight Connector 1072">
                <a:extLst>
                  <a:ext uri="{FF2B5EF4-FFF2-40B4-BE49-F238E27FC236}">
                    <a16:creationId xmlns:a16="http://schemas.microsoft.com/office/drawing/2014/main" id="{56DC1EE7-F068-DF41-A0E7-F345F1871A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8" name="Straight Connector 1073">
                <a:extLst>
                  <a:ext uri="{FF2B5EF4-FFF2-40B4-BE49-F238E27FC236}">
                    <a16:creationId xmlns:a16="http://schemas.microsoft.com/office/drawing/2014/main" id="{CF572FF2-03E6-A043-9303-0D668C08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9" name="Straight Connector 1074">
                <a:extLst>
                  <a:ext uri="{FF2B5EF4-FFF2-40B4-BE49-F238E27FC236}">
                    <a16:creationId xmlns:a16="http://schemas.microsoft.com/office/drawing/2014/main" id="{7FA68812-2531-FA47-9160-DA0AAD33E7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0" name="Straight Connector 1075">
                <a:extLst>
                  <a:ext uri="{FF2B5EF4-FFF2-40B4-BE49-F238E27FC236}">
                    <a16:creationId xmlns:a16="http://schemas.microsoft.com/office/drawing/2014/main" id="{D4AF058D-42AE-4C4E-8BD0-6BEF442112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1" name="Straight Connector 1076">
                <a:extLst>
                  <a:ext uri="{FF2B5EF4-FFF2-40B4-BE49-F238E27FC236}">
                    <a16:creationId xmlns:a16="http://schemas.microsoft.com/office/drawing/2014/main" id="{13D860AA-EC1B-1C4B-ABDE-425AA33DC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2" name="Straight Connector 1077">
                <a:extLst>
                  <a:ext uri="{FF2B5EF4-FFF2-40B4-BE49-F238E27FC236}">
                    <a16:creationId xmlns:a16="http://schemas.microsoft.com/office/drawing/2014/main" id="{9BAF5C66-5C55-0644-8A94-53B31B4F4D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13" name="TextBox 1078">
                <a:extLst>
                  <a:ext uri="{FF2B5EF4-FFF2-40B4-BE49-F238E27FC236}">
                    <a16:creationId xmlns:a16="http://schemas.microsoft.com/office/drawing/2014/main" id="{5DC31464-961A-8A4B-A923-8DE497DFBD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5" name="Group 955">
              <a:extLst>
                <a:ext uri="{FF2B5EF4-FFF2-40B4-BE49-F238E27FC236}">
                  <a16:creationId xmlns:a16="http://schemas.microsoft.com/office/drawing/2014/main" id="{E2613105-EEB4-A346-B516-B81D692950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96" name="Straight Connector 1061">
                <a:extLst>
                  <a:ext uri="{FF2B5EF4-FFF2-40B4-BE49-F238E27FC236}">
                    <a16:creationId xmlns:a16="http://schemas.microsoft.com/office/drawing/2014/main" id="{499B1271-75B4-5146-AB1F-0940D11601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7" name="Straight Connector 1062">
                <a:extLst>
                  <a:ext uri="{FF2B5EF4-FFF2-40B4-BE49-F238E27FC236}">
                    <a16:creationId xmlns:a16="http://schemas.microsoft.com/office/drawing/2014/main" id="{8A5AE72C-8435-AB4B-BE39-BD0745B849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8" name="Straight Connector 1063">
                <a:extLst>
                  <a:ext uri="{FF2B5EF4-FFF2-40B4-BE49-F238E27FC236}">
                    <a16:creationId xmlns:a16="http://schemas.microsoft.com/office/drawing/2014/main" id="{9F49D91F-5116-A14A-A479-B598D7EB73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9" name="Straight Connector 1064">
                <a:extLst>
                  <a:ext uri="{FF2B5EF4-FFF2-40B4-BE49-F238E27FC236}">
                    <a16:creationId xmlns:a16="http://schemas.microsoft.com/office/drawing/2014/main" id="{7F2E21C7-88CC-AF47-B441-E9DCADE838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0" name="Straight Connector 1065">
                <a:extLst>
                  <a:ext uri="{FF2B5EF4-FFF2-40B4-BE49-F238E27FC236}">
                    <a16:creationId xmlns:a16="http://schemas.microsoft.com/office/drawing/2014/main" id="{663A4978-A61E-0847-A9C8-1E6C965DF4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1" name="Straight Connector 1066">
                <a:extLst>
                  <a:ext uri="{FF2B5EF4-FFF2-40B4-BE49-F238E27FC236}">
                    <a16:creationId xmlns:a16="http://schemas.microsoft.com/office/drawing/2014/main" id="{2F13195F-18DC-3644-833A-2C778BC618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2" name="Straight Connector 1067">
                <a:extLst>
                  <a:ext uri="{FF2B5EF4-FFF2-40B4-BE49-F238E27FC236}">
                    <a16:creationId xmlns:a16="http://schemas.microsoft.com/office/drawing/2014/main" id="{38BF5288-957F-114E-8FAF-B9BDE345B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3" name="Straight Connector 1068">
                <a:extLst>
                  <a:ext uri="{FF2B5EF4-FFF2-40B4-BE49-F238E27FC236}">
                    <a16:creationId xmlns:a16="http://schemas.microsoft.com/office/drawing/2014/main" id="{31C38493-3D6D-E14F-86AD-BAEB9F6C1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04" name="TextBox 1069">
                <a:extLst>
                  <a:ext uri="{FF2B5EF4-FFF2-40B4-BE49-F238E27FC236}">
                    <a16:creationId xmlns:a16="http://schemas.microsoft.com/office/drawing/2014/main" id="{86C7F4FC-88CD-074C-9D41-C27A9DA6A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6" name="Group 965">
              <a:extLst>
                <a:ext uri="{FF2B5EF4-FFF2-40B4-BE49-F238E27FC236}">
                  <a16:creationId xmlns:a16="http://schemas.microsoft.com/office/drawing/2014/main" id="{B1CE9D48-D31F-5443-A7E7-7F60F885C6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87" name="Straight Connector 1052">
                <a:extLst>
                  <a:ext uri="{FF2B5EF4-FFF2-40B4-BE49-F238E27FC236}">
                    <a16:creationId xmlns:a16="http://schemas.microsoft.com/office/drawing/2014/main" id="{A930C769-B075-E24F-9A89-152F63BF75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8" name="Straight Connector 1053">
                <a:extLst>
                  <a:ext uri="{FF2B5EF4-FFF2-40B4-BE49-F238E27FC236}">
                    <a16:creationId xmlns:a16="http://schemas.microsoft.com/office/drawing/2014/main" id="{11A514D3-FCBB-674E-9098-A43BDA4414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9" name="Straight Connector 1054">
                <a:extLst>
                  <a:ext uri="{FF2B5EF4-FFF2-40B4-BE49-F238E27FC236}">
                    <a16:creationId xmlns:a16="http://schemas.microsoft.com/office/drawing/2014/main" id="{2A240664-5CEB-034C-AE65-752EC17D1E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0" name="Straight Connector 1055">
                <a:extLst>
                  <a:ext uri="{FF2B5EF4-FFF2-40B4-BE49-F238E27FC236}">
                    <a16:creationId xmlns:a16="http://schemas.microsoft.com/office/drawing/2014/main" id="{9F4D3DB6-CF2E-A345-A241-B2918E85DE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1" name="Straight Connector 1056">
                <a:extLst>
                  <a:ext uri="{FF2B5EF4-FFF2-40B4-BE49-F238E27FC236}">
                    <a16:creationId xmlns:a16="http://schemas.microsoft.com/office/drawing/2014/main" id="{1F01D04E-2EC4-B94A-85B2-F17BE1BB83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2" name="Straight Connector 1057">
                <a:extLst>
                  <a:ext uri="{FF2B5EF4-FFF2-40B4-BE49-F238E27FC236}">
                    <a16:creationId xmlns:a16="http://schemas.microsoft.com/office/drawing/2014/main" id="{25556825-634E-BE48-9E67-186C30D5DC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3" name="Straight Connector 1058">
                <a:extLst>
                  <a:ext uri="{FF2B5EF4-FFF2-40B4-BE49-F238E27FC236}">
                    <a16:creationId xmlns:a16="http://schemas.microsoft.com/office/drawing/2014/main" id="{E086D7F3-B4CE-EB40-82C8-5BD45A984E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4" name="Straight Connector 1059">
                <a:extLst>
                  <a:ext uri="{FF2B5EF4-FFF2-40B4-BE49-F238E27FC236}">
                    <a16:creationId xmlns:a16="http://schemas.microsoft.com/office/drawing/2014/main" id="{C4839C1E-DD69-7C4C-82B5-29F154A34A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95" name="TextBox 1060">
                <a:extLst>
                  <a:ext uri="{FF2B5EF4-FFF2-40B4-BE49-F238E27FC236}">
                    <a16:creationId xmlns:a16="http://schemas.microsoft.com/office/drawing/2014/main" id="{FFBF2A44-65D0-B444-B4AD-05C0E044E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6" name="Group 1079">
            <a:extLst>
              <a:ext uri="{FF2B5EF4-FFF2-40B4-BE49-F238E27FC236}">
                <a16:creationId xmlns:a16="http://schemas.microsoft.com/office/drawing/2014/main" id="{FD637780-A1D4-D340-832E-DE47408BEA31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7154" name="Group 945">
              <a:extLst>
                <a:ext uri="{FF2B5EF4-FFF2-40B4-BE49-F238E27FC236}">
                  <a16:creationId xmlns:a16="http://schemas.microsoft.com/office/drawing/2014/main" id="{5D1CA993-D04B-EF4F-AA99-F3644DEF4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75" name="Straight Connector 1101">
                <a:extLst>
                  <a:ext uri="{FF2B5EF4-FFF2-40B4-BE49-F238E27FC236}">
                    <a16:creationId xmlns:a16="http://schemas.microsoft.com/office/drawing/2014/main" id="{DF46503F-18C8-4B48-A1CF-34E129A21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6" name="Straight Connector 1102">
                <a:extLst>
                  <a:ext uri="{FF2B5EF4-FFF2-40B4-BE49-F238E27FC236}">
                    <a16:creationId xmlns:a16="http://schemas.microsoft.com/office/drawing/2014/main" id="{BC358C47-A106-5B4D-A165-04866D763D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7" name="Straight Connector 1103">
                <a:extLst>
                  <a:ext uri="{FF2B5EF4-FFF2-40B4-BE49-F238E27FC236}">
                    <a16:creationId xmlns:a16="http://schemas.microsoft.com/office/drawing/2014/main" id="{5F729DF2-E10C-B948-9AAC-3EF1570832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8" name="Straight Connector 1104">
                <a:extLst>
                  <a:ext uri="{FF2B5EF4-FFF2-40B4-BE49-F238E27FC236}">
                    <a16:creationId xmlns:a16="http://schemas.microsoft.com/office/drawing/2014/main" id="{1FAF55CF-1B53-D441-85BC-70E4CA3F26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9" name="Straight Connector 1105">
                <a:extLst>
                  <a:ext uri="{FF2B5EF4-FFF2-40B4-BE49-F238E27FC236}">
                    <a16:creationId xmlns:a16="http://schemas.microsoft.com/office/drawing/2014/main" id="{46BF65BB-0597-5344-9DEA-FADD6673E0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0" name="Straight Connector 1106">
                <a:extLst>
                  <a:ext uri="{FF2B5EF4-FFF2-40B4-BE49-F238E27FC236}">
                    <a16:creationId xmlns:a16="http://schemas.microsoft.com/office/drawing/2014/main" id="{36711E41-380A-7845-AF3C-ADCDF63916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1" name="Straight Connector 1107">
                <a:extLst>
                  <a:ext uri="{FF2B5EF4-FFF2-40B4-BE49-F238E27FC236}">
                    <a16:creationId xmlns:a16="http://schemas.microsoft.com/office/drawing/2014/main" id="{76AA242D-8510-D449-9C1B-9D2917CEE8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2" name="Straight Connector 1108">
                <a:extLst>
                  <a:ext uri="{FF2B5EF4-FFF2-40B4-BE49-F238E27FC236}">
                    <a16:creationId xmlns:a16="http://schemas.microsoft.com/office/drawing/2014/main" id="{FEEA2239-5D77-3B40-B34B-46678F3D84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83" name="TextBox 1109">
                <a:extLst>
                  <a:ext uri="{FF2B5EF4-FFF2-40B4-BE49-F238E27FC236}">
                    <a16:creationId xmlns:a16="http://schemas.microsoft.com/office/drawing/2014/main" id="{0FED7043-8E53-6340-98B2-D2CFFFE29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5" name="Group 955">
              <a:extLst>
                <a:ext uri="{FF2B5EF4-FFF2-40B4-BE49-F238E27FC236}">
                  <a16:creationId xmlns:a16="http://schemas.microsoft.com/office/drawing/2014/main" id="{BCA08873-98C4-0342-B03F-73BEDA66F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66" name="Straight Connector 1092">
                <a:extLst>
                  <a:ext uri="{FF2B5EF4-FFF2-40B4-BE49-F238E27FC236}">
                    <a16:creationId xmlns:a16="http://schemas.microsoft.com/office/drawing/2014/main" id="{6DAC24A3-3B8C-D440-A72F-E0EFC395986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7" name="Straight Connector 1093">
                <a:extLst>
                  <a:ext uri="{FF2B5EF4-FFF2-40B4-BE49-F238E27FC236}">
                    <a16:creationId xmlns:a16="http://schemas.microsoft.com/office/drawing/2014/main" id="{4B9434B3-6AEB-AD47-A071-FBFBEB384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8" name="Straight Connector 1094">
                <a:extLst>
                  <a:ext uri="{FF2B5EF4-FFF2-40B4-BE49-F238E27FC236}">
                    <a16:creationId xmlns:a16="http://schemas.microsoft.com/office/drawing/2014/main" id="{A1B6EE12-C949-A044-B499-9C29DCDD3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9" name="Straight Connector 1095">
                <a:extLst>
                  <a:ext uri="{FF2B5EF4-FFF2-40B4-BE49-F238E27FC236}">
                    <a16:creationId xmlns:a16="http://schemas.microsoft.com/office/drawing/2014/main" id="{38532E18-94B8-BA44-BA33-22B211515C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0" name="Straight Connector 1096">
                <a:extLst>
                  <a:ext uri="{FF2B5EF4-FFF2-40B4-BE49-F238E27FC236}">
                    <a16:creationId xmlns:a16="http://schemas.microsoft.com/office/drawing/2014/main" id="{D83C14E7-FEF4-D248-A6C8-287B182C18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1" name="Straight Connector 1097">
                <a:extLst>
                  <a:ext uri="{FF2B5EF4-FFF2-40B4-BE49-F238E27FC236}">
                    <a16:creationId xmlns:a16="http://schemas.microsoft.com/office/drawing/2014/main" id="{4498E5E5-FEDC-9646-9F13-623D231CA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2" name="Straight Connector 1098">
                <a:extLst>
                  <a:ext uri="{FF2B5EF4-FFF2-40B4-BE49-F238E27FC236}">
                    <a16:creationId xmlns:a16="http://schemas.microsoft.com/office/drawing/2014/main" id="{2E0A0CC5-D135-8D4A-948B-ADCB2E32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3" name="Straight Connector 1099">
                <a:extLst>
                  <a:ext uri="{FF2B5EF4-FFF2-40B4-BE49-F238E27FC236}">
                    <a16:creationId xmlns:a16="http://schemas.microsoft.com/office/drawing/2014/main" id="{5606B8C4-762B-1A4D-95AA-67E6BBBDB5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74" name="TextBox 1100">
                <a:extLst>
                  <a:ext uri="{FF2B5EF4-FFF2-40B4-BE49-F238E27FC236}">
                    <a16:creationId xmlns:a16="http://schemas.microsoft.com/office/drawing/2014/main" id="{4E679AE7-0FBC-B245-8FBA-FFF8C2FB1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6" name="Group 965">
              <a:extLst>
                <a:ext uri="{FF2B5EF4-FFF2-40B4-BE49-F238E27FC236}">
                  <a16:creationId xmlns:a16="http://schemas.microsoft.com/office/drawing/2014/main" id="{8CB6F4B3-1BA9-244F-92B6-3468E70B5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57" name="Straight Connector 1083">
                <a:extLst>
                  <a:ext uri="{FF2B5EF4-FFF2-40B4-BE49-F238E27FC236}">
                    <a16:creationId xmlns:a16="http://schemas.microsoft.com/office/drawing/2014/main" id="{7D9F4C34-9D96-8F42-9B1D-0E0D421A6B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8" name="Straight Connector 1084">
                <a:extLst>
                  <a:ext uri="{FF2B5EF4-FFF2-40B4-BE49-F238E27FC236}">
                    <a16:creationId xmlns:a16="http://schemas.microsoft.com/office/drawing/2014/main" id="{8E922B03-EDD6-7D47-88B9-82521D3A03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9" name="Straight Connector 1085">
                <a:extLst>
                  <a:ext uri="{FF2B5EF4-FFF2-40B4-BE49-F238E27FC236}">
                    <a16:creationId xmlns:a16="http://schemas.microsoft.com/office/drawing/2014/main" id="{14BFA5D1-8F64-0445-9D2A-3D324E4B41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0" name="Straight Connector 1086">
                <a:extLst>
                  <a:ext uri="{FF2B5EF4-FFF2-40B4-BE49-F238E27FC236}">
                    <a16:creationId xmlns:a16="http://schemas.microsoft.com/office/drawing/2014/main" id="{1FF207F2-A851-0D48-93B4-994C1BD6BF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1" name="Straight Connector 1087">
                <a:extLst>
                  <a:ext uri="{FF2B5EF4-FFF2-40B4-BE49-F238E27FC236}">
                    <a16:creationId xmlns:a16="http://schemas.microsoft.com/office/drawing/2014/main" id="{72F2E2F6-A94F-8F46-AEE3-C4F730CB10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2" name="Straight Connector 1088">
                <a:extLst>
                  <a:ext uri="{FF2B5EF4-FFF2-40B4-BE49-F238E27FC236}">
                    <a16:creationId xmlns:a16="http://schemas.microsoft.com/office/drawing/2014/main" id="{B4359F33-94F1-424C-BF73-6DE732BA99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3" name="Straight Connector 1089">
                <a:extLst>
                  <a:ext uri="{FF2B5EF4-FFF2-40B4-BE49-F238E27FC236}">
                    <a16:creationId xmlns:a16="http://schemas.microsoft.com/office/drawing/2014/main" id="{BD38ED3F-B302-8B42-8398-71B1C342F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4" name="Straight Connector 1090">
                <a:extLst>
                  <a:ext uri="{FF2B5EF4-FFF2-40B4-BE49-F238E27FC236}">
                    <a16:creationId xmlns:a16="http://schemas.microsoft.com/office/drawing/2014/main" id="{87FC2435-1D7A-A743-B5F9-EA6257B86C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65" name="TextBox 1091">
                <a:extLst>
                  <a:ext uri="{FF2B5EF4-FFF2-40B4-BE49-F238E27FC236}">
                    <a16:creationId xmlns:a16="http://schemas.microsoft.com/office/drawing/2014/main" id="{63943129-B0F2-E248-AE7A-599B41BC27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7" name="Group 1110">
            <a:extLst>
              <a:ext uri="{FF2B5EF4-FFF2-40B4-BE49-F238E27FC236}">
                <a16:creationId xmlns:a16="http://schemas.microsoft.com/office/drawing/2014/main" id="{B453EF4C-404F-3140-9C7A-5AC0E6FC953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7124" name="Group 945">
              <a:extLst>
                <a:ext uri="{FF2B5EF4-FFF2-40B4-BE49-F238E27FC236}">
                  <a16:creationId xmlns:a16="http://schemas.microsoft.com/office/drawing/2014/main" id="{33F39E0C-61D3-554F-B6E5-88E165EF9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45" name="Straight Connector 1132">
                <a:extLst>
                  <a:ext uri="{FF2B5EF4-FFF2-40B4-BE49-F238E27FC236}">
                    <a16:creationId xmlns:a16="http://schemas.microsoft.com/office/drawing/2014/main" id="{9396621A-C7F8-F74F-AF91-FB635D1447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6" name="Straight Connector 1133">
                <a:extLst>
                  <a:ext uri="{FF2B5EF4-FFF2-40B4-BE49-F238E27FC236}">
                    <a16:creationId xmlns:a16="http://schemas.microsoft.com/office/drawing/2014/main" id="{A79172A8-3A7A-ED46-B845-09A6B6E21E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7" name="Straight Connector 1134">
                <a:extLst>
                  <a:ext uri="{FF2B5EF4-FFF2-40B4-BE49-F238E27FC236}">
                    <a16:creationId xmlns:a16="http://schemas.microsoft.com/office/drawing/2014/main" id="{A2371372-A237-C148-96CA-FCAF19297D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8" name="Straight Connector 1135">
                <a:extLst>
                  <a:ext uri="{FF2B5EF4-FFF2-40B4-BE49-F238E27FC236}">
                    <a16:creationId xmlns:a16="http://schemas.microsoft.com/office/drawing/2014/main" id="{CCC97AE5-A163-1744-A0EF-12CFA3ECE4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9" name="Straight Connector 1136">
                <a:extLst>
                  <a:ext uri="{FF2B5EF4-FFF2-40B4-BE49-F238E27FC236}">
                    <a16:creationId xmlns:a16="http://schemas.microsoft.com/office/drawing/2014/main" id="{AA44743A-2BFB-6240-BD72-C8C2D6BEB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0" name="Straight Connector 1137">
                <a:extLst>
                  <a:ext uri="{FF2B5EF4-FFF2-40B4-BE49-F238E27FC236}">
                    <a16:creationId xmlns:a16="http://schemas.microsoft.com/office/drawing/2014/main" id="{2C5EE1CB-384B-3441-BD15-7F1E760B67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1" name="Straight Connector 1138">
                <a:extLst>
                  <a:ext uri="{FF2B5EF4-FFF2-40B4-BE49-F238E27FC236}">
                    <a16:creationId xmlns:a16="http://schemas.microsoft.com/office/drawing/2014/main" id="{D020E758-0C98-3846-BFB9-2C7EDD808C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2" name="Straight Connector 1139">
                <a:extLst>
                  <a:ext uri="{FF2B5EF4-FFF2-40B4-BE49-F238E27FC236}">
                    <a16:creationId xmlns:a16="http://schemas.microsoft.com/office/drawing/2014/main" id="{742B1170-6067-6848-ADAF-123DAB200E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53" name="TextBox 1140">
                <a:extLst>
                  <a:ext uri="{FF2B5EF4-FFF2-40B4-BE49-F238E27FC236}">
                    <a16:creationId xmlns:a16="http://schemas.microsoft.com/office/drawing/2014/main" id="{F497C5BC-1D57-D740-9594-9949747EB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5" name="Group 955">
              <a:extLst>
                <a:ext uri="{FF2B5EF4-FFF2-40B4-BE49-F238E27FC236}">
                  <a16:creationId xmlns:a16="http://schemas.microsoft.com/office/drawing/2014/main" id="{29BD2322-1C41-B54B-9C8C-30ED9401F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36" name="Straight Connector 1123">
                <a:extLst>
                  <a:ext uri="{FF2B5EF4-FFF2-40B4-BE49-F238E27FC236}">
                    <a16:creationId xmlns:a16="http://schemas.microsoft.com/office/drawing/2014/main" id="{0097B434-C723-324B-8D5B-BFE775606A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7" name="Straight Connector 1124">
                <a:extLst>
                  <a:ext uri="{FF2B5EF4-FFF2-40B4-BE49-F238E27FC236}">
                    <a16:creationId xmlns:a16="http://schemas.microsoft.com/office/drawing/2014/main" id="{F6212219-4451-164F-AB51-727E8C86A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8" name="Straight Connector 1125">
                <a:extLst>
                  <a:ext uri="{FF2B5EF4-FFF2-40B4-BE49-F238E27FC236}">
                    <a16:creationId xmlns:a16="http://schemas.microsoft.com/office/drawing/2014/main" id="{90706E8C-F084-5343-AE75-22A156AC7F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9" name="Straight Connector 1126">
                <a:extLst>
                  <a:ext uri="{FF2B5EF4-FFF2-40B4-BE49-F238E27FC236}">
                    <a16:creationId xmlns:a16="http://schemas.microsoft.com/office/drawing/2014/main" id="{619C88C8-B302-4341-9CDF-B3D40EA97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0" name="Straight Connector 1127">
                <a:extLst>
                  <a:ext uri="{FF2B5EF4-FFF2-40B4-BE49-F238E27FC236}">
                    <a16:creationId xmlns:a16="http://schemas.microsoft.com/office/drawing/2014/main" id="{DAE78A30-968A-6D4C-BDCB-50421199A2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1" name="Straight Connector 1128">
                <a:extLst>
                  <a:ext uri="{FF2B5EF4-FFF2-40B4-BE49-F238E27FC236}">
                    <a16:creationId xmlns:a16="http://schemas.microsoft.com/office/drawing/2014/main" id="{06D9296C-BE10-8E42-A2D6-E345816001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2" name="Straight Connector 1129">
                <a:extLst>
                  <a:ext uri="{FF2B5EF4-FFF2-40B4-BE49-F238E27FC236}">
                    <a16:creationId xmlns:a16="http://schemas.microsoft.com/office/drawing/2014/main" id="{0D6B0C28-6AD5-5641-BAF7-4ACAB97C9D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3" name="Straight Connector 1130">
                <a:extLst>
                  <a:ext uri="{FF2B5EF4-FFF2-40B4-BE49-F238E27FC236}">
                    <a16:creationId xmlns:a16="http://schemas.microsoft.com/office/drawing/2014/main" id="{D339A549-E0E1-3844-9953-A1BFA2EF87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44" name="TextBox 1131">
                <a:extLst>
                  <a:ext uri="{FF2B5EF4-FFF2-40B4-BE49-F238E27FC236}">
                    <a16:creationId xmlns:a16="http://schemas.microsoft.com/office/drawing/2014/main" id="{CA5EF3BC-F994-8D49-AEFF-8A6507ED2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6" name="Group 965">
              <a:extLst>
                <a:ext uri="{FF2B5EF4-FFF2-40B4-BE49-F238E27FC236}">
                  <a16:creationId xmlns:a16="http://schemas.microsoft.com/office/drawing/2014/main" id="{2C99AF6B-3295-B74B-894A-6B8749249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27" name="Straight Connector 1114">
                <a:extLst>
                  <a:ext uri="{FF2B5EF4-FFF2-40B4-BE49-F238E27FC236}">
                    <a16:creationId xmlns:a16="http://schemas.microsoft.com/office/drawing/2014/main" id="{7FA3DD25-17CB-9F4E-B926-3318F7147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8" name="Straight Connector 1115">
                <a:extLst>
                  <a:ext uri="{FF2B5EF4-FFF2-40B4-BE49-F238E27FC236}">
                    <a16:creationId xmlns:a16="http://schemas.microsoft.com/office/drawing/2014/main" id="{28E840F1-ADD8-744D-BB36-56ECC5126EF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9" name="Straight Connector 1116">
                <a:extLst>
                  <a:ext uri="{FF2B5EF4-FFF2-40B4-BE49-F238E27FC236}">
                    <a16:creationId xmlns:a16="http://schemas.microsoft.com/office/drawing/2014/main" id="{93771FC5-4D3F-4C4B-A7EB-835A6D3012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0" name="Straight Connector 1117">
                <a:extLst>
                  <a:ext uri="{FF2B5EF4-FFF2-40B4-BE49-F238E27FC236}">
                    <a16:creationId xmlns:a16="http://schemas.microsoft.com/office/drawing/2014/main" id="{4336646A-E2F1-A949-9CF8-27AEACA851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1" name="Straight Connector 1118">
                <a:extLst>
                  <a:ext uri="{FF2B5EF4-FFF2-40B4-BE49-F238E27FC236}">
                    <a16:creationId xmlns:a16="http://schemas.microsoft.com/office/drawing/2014/main" id="{CC7FCCDA-8E13-D84A-9415-F524F1B724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2" name="Straight Connector 1119">
                <a:extLst>
                  <a:ext uri="{FF2B5EF4-FFF2-40B4-BE49-F238E27FC236}">
                    <a16:creationId xmlns:a16="http://schemas.microsoft.com/office/drawing/2014/main" id="{D5C5E465-45FA-BF43-A646-6787FFA5B2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3" name="Straight Connector 1120">
                <a:extLst>
                  <a:ext uri="{FF2B5EF4-FFF2-40B4-BE49-F238E27FC236}">
                    <a16:creationId xmlns:a16="http://schemas.microsoft.com/office/drawing/2014/main" id="{04FA5818-C194-4C43-B9DE-FC34DE3621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4" name="Straight Connector 1121">
                <a:extLst>
                  <a:ext uri="{FF2B5EF4-FFF2-40B4-BE49-F238E27FC236}">
                    <a16:creationId xmlns:a16="http://schemas.microsoft.com/office/drawing/2014/main" id="{7F704BC2-7C8C-714F-B46A-FDC4089BA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35" name="TextBox 1122">
                <a:extLst>
                  <a:ext uri="{FF2B5EF4-FFF2-40B4-BE49-F238E27FC236}">
                    <a16:creationId xmlns:a16="http://schemas.microsoft.com/office/drawing/2014/main" id="{B396B603-61F3-C845-8D80-8990AC6992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8" name="Group 1141">
            <a:extLst>
              <a:ext uri="{FF2B5EF4-FFF2-40B4-BE49-F238E27FC236}">
                <a16:creationId xmlns:a16="http://schemas.microsoft.com/office/drawing/2014/main" id="{3220CED7-E6F7-D34A-85A4-068F436F9B4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7094" name="Group 945">
              <a:extLst>
                <a:ext uri="{FF2B5EF4-FFF2-40B4-BE49-F238E27FC236}">
                  <a16:creationId xmlns:a16="http://schemas.microsoft.com/office/drawing/2014/main" id="{0D094A6A-B66E-6240-8AB5-F4133E736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15" name="Straight Connector 1166">
                <a:extLst>
                  <a:ext uri="{FF2B5EF4-FFF2-40B4-BE49-F238E27FC236}">
                    <a16:creationId xmlns:a16="http://schemas.microsoft.com/office/drawing/2014/main" id="{9189E8C1-4939-754D-ADF8-F278091CC6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6" name="Straight Connector 1168">
                <a:extLst>
                  <a:ext uri="{FF2B5EF4-FFF2-40B4-BE49-F238E27FC236}">
                    <a16:creationId xmlns:a16="http://schemas.microsoft.com/office/drawing/2014/main" id="{7AAD709C-DE87-8545-9D45-7416D8959A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7" name="Straight Connector 1171">
                <a:extLst>
                  <a:ext uri="{FF2B5EF4-FFF2-40B4-BE49-F238E27FC236}">
                    <a16:creationId xmlns:a16="http://schemas.microsoft.com/office/drawing/2014/main" id="{2C1301FE-AC99-FE42-BA2C-C17A06E9B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8" name="Straight Connector 1173">
                <a:extLst>
                  <a:ext uri="{FF2B5EF4-FFF2-40B4-BE49-F238E27FC236}">
                    <a16:creationId xmlns:a16="http://schemas.microsoft.com/office/drawing/2014/main" id="{84374808-66C0-BF43-98F1-AD2CB1CFD5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9" name="Straight Connector 1176">
                <a:extLst>
                  <a:ext uri="{FF2B5EF4-FFF2-40B4-BE49-F238E27FC236}">
                    <a16:creationId xmlns:a16="http://schemas.microsoft.com/office/drawing/2014/main" id="{5B5F6627-62BC-5C48-9F8B-C68998A1A0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0" name="Straight Connector 1178">
                <a:extLst>
                  <a:ext uri="{FF2B5EF4-FFF2-40B4-BE49-F238E27FC236}">
                    <a16:creationId xmlns:a16="http://schemas.microsoft.com/office/drawing/2014/main" id="{9CD3D47E-6427-774C-839E-FAC8CD43A3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1" name="Straight Connector 1181">
                <a:extLst>
                  <a:ext uri="{FF2B5EF4-FFF2-40B4-BE49-F238E27FC236}">
                    <a16:creationId xmlns:a16="http://schemas.microsoft.com/office/drawing/2014/main" id="{BAC1463D-4608-A04B-B128-1A627476C2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2" name="Straight Connector 1183">
                <a:extLst>
                  <a:ext uri="{FF2B5EF4-FFF2-40B4-BE49-F238E27FC236}">
                    <a16:creationId xmlns:a16="http://schemas.microsoft.com/office/drawing/2014/main" id="{2AD138F9-2959-9045-AAD1-038F58E3F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23" name="TextBox 1186">
                <a:extLst>
                  <a:ext uri="{FF2B5EF4-FFF2-40B4-BE49-F238E27FC236}">
                    <a16:creationId xmlns:a16="http://schemas.microsoft.com/office/drawing/2014/main" id="{C387F026-D5EB-CC44-987D-FA1E53937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5" name="Group 955">
              <a:extLst>
                <a:ext uri="{FF2B5EF4-FFF2-40B4-BE49-F238E27FC236}">
                  <a16:creationId xmlns:a16="http://schemas.microsoft.com/office/drawing/2014/main" id="{F1D48BD5-DC04-9E48-8AD1-2FC6093F0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06" name="Straight Connector 1154">
                <a:extLst>
                  <a:ext uri="{FF2B5EF4-FFF2-40B4-BE49-F238E27FC236}">
                    <a16:creationId xmlns:a16="http://schemas.microsoft.com/office/drawing/2014/main" id="{FE1218C4-FC01-E041-B827-B64C70E02D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7" name="Straight Connector 1155">
                <a:extLst>
                  <a:ext uri="{FF2B5EF4-FFF2-40B4-BE49-F238E27FC236}">
                    <a16:creationId xmlns:a16="http://schemas.microsoft.com/office/drawing/2014/main" id="{2B4C4727-96A0-7E47-8864-94302DF0CF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8" name="Straight Connector 1156">
                <a:extLst>
                  <a:ext uri="{FF2B5EF4-FFF2-40B4-BE49-F238E27FC236}">
                    <a16:creationId xmlns:a16="http://schemas.microsoft.com/office/drawing/2014/main" id="{CAC726D3-2A59-FE47-8B23-BAE0B1F0E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9" name="Straight Connector 1157">
                <a:extLst>
                  <a:ext uri="{FF2B5EF4-FFF2-40B4-BE49-F238E27FC236}">
                    <a16:creationId xmlns:a16="http://schemas.microsoft.com/office/drawing/2014/main" id="{280807A8-4572-6E49-9BA6-C98176A789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0" name="Straight Connector 1158">
                <a:extLst>
                  <a:ext uri="{FF2B5EF4-FFF2-40B4-BE49-F238E27FC236}">
                    <a16:creationId xmlns:a16="http://schemas.microsoft.com/office/drawing/2014/main" id="{D3B698DA-DF04-2A45-87D0-ECA684E4A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1" name="Straight Connector 1159">
                <a:extLst>
                  <a:ext uri="{FF2B5EF4-FFF2-40B4-BE49-F238E27FC236}">
                    <a16:creationId xmlns:a16="http://schemas.microsoft.com/office/drawing/2014/main" id="{B936B1DE-ECEF-0A4B-8702-AA8926D01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2" name="Straight Connector 1160">
                <a:extLst>
                  <a:ext uri="{FF2B5EF4-FFF2-40B4-BE49-F238E27FC236}">
                    <a16:creationId xmlns:a16="http://schemas.microsoft.com/office/drawing/2014/main" id="{244CB854-9C75-034C-8695-3ACA2DB455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3" name="Straight Connector 1161">
                <a:extLst>
                  <a:ext uri="{FF2B5EF4-FFF2-40B4-BE49-F238E27FC236}">
                    <a16:creationId xmlns:a16="http://schemas.microsoft.com/office/drawing/2014/main" id="{4E1CCF9B-A465-AC41-9486-2DA9311873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14" name="TextBox 1163">
                <a:extLst>
                  <a:ext uri="{FF2B5EF4-FFF2-40B4-BE49-F238E27FC236}">
                    <a16:creationId xmlns:a16="http://schemas.microsoft.com/office/drawing/2014/main" id="{2FD13470-1EC9-4647-AB0A-7B9425A32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6" name="Group 965">
              <a:extLst>
                <a:ext uri="{FF2B5EF4-FFF2-40B4-BE49-F238E27FC236}">
                  <a16:creationId xmlns:a16="http://schemas.microsoft.com/office/drawing/2014/main" id="{B97A1D9B-6765-1648-91F4-D10774312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97" name="Straight Connector 1145">
                <a:extLst>
                  <a:ext uri="{FF2B5EF4-FFF2-40B4-BE49-F238E27FC236}">
                    <a16:creationId xmlns:a16="http://schemas.microsoft.com/office/drawing/2014/main" id="{69F5C97B-11C3-C840-BEA5-D5DF872E23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8" name="Straight Connector 1146">
                <a:extLst>
                  <a:ext uri="{FF2B5EF4-FFF2-40B4-BE49-F238E27FC236}">
                    <a16:creationId xmlns:a16="http://schemas.microsoft.com/office/drawing/2014/main" id="{AC1716F7-E5DD-7143-9CD7-38AB32DE09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9" name="Straight Connector 1147">
                <a:extLst>
                  <a:ext uri="{FF2B5EF4-FFF2-40B4-BE49-F238E27FC236}">
                    <a16:creationId xmlns:a16="http://schemas.microsoft.com/office/drawing/2014/main" id="{8E1CB4A5-D83F-274F-B8E4-571CC6AFD8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0" name="Straight Connector 1148">
                <a:extLst>
                  <a:ext uri="{FF2B5EF4-FFF2-40B4-BE49-F238E27FC236}">
                    <a16:creationId xmlns:a16="http://schemas.microsoft.com/office/drawing/2014/main" id="{4C0E4506-4D2F-3341-96D4-EF2B1772E2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1" name="Straight Connector 1149">
                <a:extLst>
                  <a:ext uri="{FF2B5EF4-FFF2-40B4-BE49-F238E27FC236}">
                    <a16:creationId xmlns:a16="http://schemas.microsoft.com/office/drawing/2014/main" id="{7B603BA9-1A73-A145-AACE-BB75988E38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2" name="Straight Connector 1150">
                <a:extLst>
                  <a:ext uri="{FF2B5EF4-FFF2-40B4-BE49-F238E27FC236}">
                    <a16:creationId xmlns:a16="http://schemas.microsoft.com/office/drawing/2014/main" id="{D196AD16-3793-B14B-9FD2-F6A261DB78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3" name="Straight Connector 1151">
                <a:extLst>
                  <a:ext uri="{FF2B5EF4-FFF2-40B4-BE49-F238E27FC236}">
                    <a16:creationId xmlns:a16="http://schemas.microsoft.com/office/drawing/2014/main" id="{E945A96F-9002-1D4C-B5C6-69F41ABE6A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4" name="Straight Connector 1152">
                <a:extLst>
                  <a:ext uri="{FF2B5EF4-FFF2-40B4-BE49-F238E27FC236}">
                    <a16:creationId xmlns:a16="http://schemas.microsoft.com/office/drawing/2014/main" id="{B1ECCB02-D58B-844B-9CA8-6BC8C1ABBC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05" name="TextBox 1153">
                <a:extLst>
                  <a:ext uri="{FF2B5EF4-FFF2-40B4-BE49-F238E27FC236}">
                    <a16:creationId xmlns:a16="http://schemas.microsoft.com/office/drawing/2014/main" id="{B58E03C7-0A28-8F4C-9486-7C04E96C82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9" name="Group 1188">
            <a:extLst>
              <a:ext uri="{FF2B5EF4-FFF2-40B4-BE49-F238E27FC236}">
                <a16:creationId xmlns:a16="http://schemas.microsoft.com/office/drawing/2014/main" id="{94C149FD-942B-2C4A-8A7A-62504D90DACA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7064" name="Group 945">
              <a:extLst>
                <a:ext uri="{FF2B5EF4-FFF2-40B4-BE49-F238E27FC236}">
                  <a16:creationId xmlns:a16="http://schemas.microsoft.com/office/drawing/2014/main" id="{E2144901-A5B9-694A-8A0E-1416CECD0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85" name="Straight Connector 1215">
                <a:extLst>
                  <a:ext uri="{FF2B5EF4-FFF2-40B4-BE49-F238E27FC236}">
                    <a16:creationId xmlns:a16="http://schemas.microsoft.com/office/drawing/2014/main" id="{980BBA09-38A8-3947-B827-F7AB492828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6" name="Straight Connector 1216">
                <a:extLst>
                  <a:ext uri="{FF2B5EF4-FFF2-40B4-BE49-F238E27FC236}">
                    <a16:creationId xmlns:a16="http://schemas.microsoft.com/office/drawing/2014/main" id="{A125A54E-D9C7-DE4D-AEA7-13DA51C980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7" name="Straight Connector 1217">
                <a:extLst>
                  <a:ext uri="{FF2B5EF4-FFF2-40B4-BE49-F238E27FC236}">
                    <a16:creationId xmlns:a16="http://schemas.microsoft.com/office/drawing/2014/main" id="{D9DBAD93-17AC-DF48-96F8-E8294440EF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8" name="Straight Connector 1218">
                <a:extLst>
                  <a:ext uri="{FF2B5EF4-FFF2-40B4-BE49-F238E27FC236}">
                    <a16:creationId xmlns:a16="http://schemas.microsoft.com/office/drawing/2014/main" id="{D943B757-4360-C64C-AD18-BE196B20E5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9" name="Straight Connector 1219">
                <a:extLst>
                  <a:ext uri="{FF2B5EF4-FFF2-40B4-BE49-F238E27FC236}">
                    <a16:creationId xmlns:a16="http://schemas.microsoft.com/office/drawing/2014/main" id="{5FC3C3A3-0083-4248-A15B-EF79A7807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0" name="Straight Connector 1220">
                <a:extLst>
                  <a:ext uri="{FF2B5EF4-FFF2-40B4-BE49-F238E27FC236}">
                    <a16:creationId xmlns:a16="http://schemas.microsoft.com/office/drawing/2014/main" id="{903A0ABF-4417-6D43-8B85-A7E7072970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1" name="Straight Connector 1221">
                <a:extLst>
                  <a:ext uri="{FF2B5EF4-FFF2-40B4-BE49-F238E27FC236}">
                    <a16:creationId xmlns:a16="http://schemas.microsoft.com/office/drawing/2014/main" id="{37D35A04-B57C-2245-B420-60DE414FF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2" name="Straight Connector 1222">
                <a:extLst>
                  <a:ext uri="{FF2B5EF4-FFF2-40B4-BE49-F238E27FC236}">
                    <a16:creationId xmlns:a16="http://schemas.microsoft.com/office/drawing/2014/main" id="{AE8D431C-168B-1B41-8316-1EC2EBACC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93" name="TextBox 1223">
                <a:extLst>
                  <a:ext uri="{FF2B5EF4-FFF2-40B4-BE49-F238E27FC236}">
                    <a16:creationId xmlns:a16="http://schemas.microsoft.com/office/drawing/2014/main" id="{DE678432-649E-B146-9063-77F4C02C5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5" name="Group 955">
              <a:extLst>
                <a:ext uri="{FF2B5EF4-FFF2-40B4-BE49-F238E27FC236}">
                  <a16:creationId xmlns:a16="http://schemas.microsoft.com/office/drawing/2014/main" id="{77FC8AD6-4C15-744F-ABEC-D7F01B1134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76" name="Straight Connector 1206">
                <a:extLst>
                  <a:ext uri="{FF2B5EF4-FFF2-40B4-BE49-F238E27FC236}">
                    <a16:creationId xmlns:a16="http://schemas.microsoft.com/office/drawing/2014/main" id="{FF5D1737-8898-8342-B4AE-DA5A3775BB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7" name="Straight Connector 1207">
                <a:extLst>
                  <a:ext uri="{FF2B5EF4-FFF2-40B4-BE49-F238E27FC236}">
                    <a16:creationId xmlns:a16="http://schemas.microsoft.com/office/drawing/2014/main" id="{136CD51B-7F7B-B045-AA34-DB4BEFC7D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8" name="Straight Connector 1208">
                <a:extLst>
                  <a:ext uri="{FF2B5EF4-FFF2-40B4-BE49-F238E27FC236}">
                    <a16:creationId xmlns:a16="http://schemas.microsoft.com/office/drawing/2014/main" id="{0938EC2B-CE39-964D-BD09-D9761B6F0D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9" name="Straight Connector 1209">
                <a:extLst>
                  <a:ext uri="{FF2B5EF4-FFF2-40B4-BE49-F238E27FC236}">
                    <a16:creationId xmlns:a16="http://schemas.microsoft.com/office/drawing/2014/main" id="{3259B81A-2D6D-9D44-BC27-EE38B6CB1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0" name="Straight Connector 1210">
                <a:extLst>
                  <a:ext uri="{FF2B5EF4-FFF2-40B4-BE49-F238E27FC236}">
                    <a16:creationId xmlns:a16="http://schemas.microsoft.com/office/drawing/2014/main" id="{ADAF112F-E1B5-EF4B-B27B-3DB0242A00A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1" name="Straight Connector 1211">
                <a:extLst>
                  <a:ext uri="{FF2B5EF4-FFF2-40B4-BE49-F238E27FC236}">
                    <a16:creationId xmlns:a16="http://schemas.microsoft.com/office/drawing/2014/main" id="{423C0A38-7F76-D64A-BD25-28C7E41C5F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2" name="Straight Connector 1212">
                <a:extLst>
                  <a:ext uri="{FF2B5EF4-FFF2-40B4-BE49-F238E27FC236}">
                    <a16:creationId xmlns:a16="http://schemas.microsoft.com/office/drawing/2014/main" id="{CDE60D77-5B78-7E42-85D2-8BFA732D3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3" name="Straight Connector 1213">
                <a:extLst>
                  <a:ext uri="{FF2B5EF4-FFF2-40B4-BE49-F238E27FC236}">
                    <a16:creationId xmlns:a16="http://schemas.microsoft.com/office/drawing/2014/main" id="{EF915031-A3AA-CB4D-B074-B90A1900B7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84" name="TextBox 1214">
                <a:extLst>
                  <a:ext uri="{FF2B5EF4-FFF2-40B4-BE49-F238E27FC236}">
                    <a16:creationId xmlns:a16="http://schemas.microsoft.com/office/drawing/2014/main" id="{B6623D87-2EE9-9044-AAE0-6711612E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6" name="Group 965">
              <a:extLst>
                <a:ext uri="{FF2B5EF4-FFF2-40B4-BE49-F238E27FC236}">
                  <a16:creationId xmlns:a16="http://schemas.microsoft.com/office/drawing/2014/main" id="{ADAC8E32-2E96-3D4E-B6BF-4C9CD3F06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67" name="Straight Connector 1197">
                <a:extLst>
                  <a:ext uri="{FF2B5EF4-FFF2-40B4-BE49-F238E27FC236}">
                    <a16:creationId xmlns:a16="http://schemas.microsoft.com/office/drawing/2014/main" id="{76B93CAF-6B5C-F04B-8297-78A997DCF0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8" name="Straight Connector 1198">
                <a:extLst>
                  <a:ext uri="{FF2B5EF4-FFF2-40B4-BE49-F238E27FC236}">
                    <a16:creationId xmlns:a16="http://schemas.microsoft.com/office/drawing/2014/main" id="{43350DA4-95AA-0149-859F-F458D1B360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9" name="Straight Connector 1199">
                <a:extLst>
                  <a:ext uri="{FF2B5EF4-FFF2-40B4-BE49-F238E27FC236}">
                    <a16:creationId xmlns:a16="http://schemas.microsoft.com/office/drawing/2014/main" id="{9D6136DF-34F7-CE4B-BE47-163C192969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0" name="Straight Connector 1200">
                <a:extLst>
                  <a:ext uri="{FF2B5EF4-FFF2-40B4-BE49-F238E27FC236}">
                    <a16:creationId xmlns:a16="http://schemas.microsoft.com/office/drawing/2014/main" id="{8626C097-B67C-B744-8089-93C78982FC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1" name="Straight Connector 1201">
                <a:extLst>
                  <a:ext uri="{FF2B5EF4-FFF2-40B4-BE49-F238E27FC236}">
                    <a16:creationId xmlns:a16="http://schemas.microsoft.com/office/drawing/2014/main" id="{3F9C1000-08C9-BC48-ABC1-952805198D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2" name="Straight Connector 1202">
                <a:extLst>
                  <a:ext uri="{FF2B5EF4-FFF2-40B4-BE49-F238E27FC236}">
                    <a16:creationId xmlns:a16="http://schemas.microsoft.com/office/drawing/2014/main" id="{66B40235-44AA-9D4A-961A-70DBD7D06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3" name="Straight Connector 1203">
                <a:extLst>
                  <a:ext uri="{FF2B5EF4-FFF2-40B4-BE49-F238E27FC236}">
                    <a16:creationId xmlns:a16="http://schemas.microsoft.com/office/drawing/2014/main" id="{0316D5B5-BDA3-2445-9B81-9C4DDD9D43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4" name="Straight Connector 1204">
                <a:extLst>
                  <a:ext uri="{FF2B5EF4-FFF2-40B4-BE49-F238E27FC236}">
                    <a16:creationId xmlns:a16="http://schemas.microsoft.com/office/drawing/2014/main" id="{4F7F8EBC-1D35-1142-A326-426459E0D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75" name="TextBox 1205">
                <a:extLst>
                  <a:ext uri="{FF2B5EF4-FFF2-40B4-BE49-F238E27FC236}">
                    <a16:creationId xmlns:a16="http://schemas.microsoft.com/office/drawing/2014/main" id="{CB6715F1-63C6-7446-953D-8072278BB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30" name="Group 1224">
            <a:extLst>
              <a:ext uri="{FF2B5EF4-FFF2-40B4-BE49-F238E27FC236}">
                <a16:creationId xmlns:a16="http://schemas.microsoft.com/office/drawing/2014/main" id="{44268757-9823-4047-8A1D-D4887DF0CB84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7034" name="Group 945">
              <a:extLst>
                <a:ext uri="{FF2B5EF4-FFF2-40B4-BE49-F238E27FC236}">
                  <a16:creationId xmlns:a16="http://schemas.microsoft.com/office/drawing/2014/main" id="{120EAF09-8E5F-6745-92CB-DD47E5EEC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55" name="Straight Connector 1246">
                <a:extLst>
                  <a:ext uri="{FF2B5EF4-FFF2-40B4-BE49-F238E27FC236}">
                    <a16:creationId xmlns:a16="http://schemas.microsoft.com/office/drawing/2014/main" id="{81407F6D-57BD-BB40-A977-D513838098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6" name="Straight Connector 1247">
                <a:extLst>
                  <a:ext uri="{FF2B5EF4-FFF2-40B4-BE49-F238E27FC236}">
                    <a16:creationId xmlns:a16="http://schemas.microsoft.com/office/drawing/2014/main" id="{F8FB938A-C48D-1E4D-BCBC-CEB5F779A1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7" name="Straight Connector 1248">
                <a:extLst>
                  <a:ext uri="{FF2B5EF4-FFF2-40B4-BE49-F238E27FC236}">
                    <a16:creationId xmlns:a16="http://schemas.microsoft.com/office/drawing/2014/main" id="{CD612541-9F06-4048-90A3-F2D171984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8" name="Straight Connector 1249">
                <a:extLst>
                  <a:ext uri="{FF2B5EF4-FFF2-40B4-BE49-F238E27FC236}">
                    <a16:creationId xmlns:a16="http://schemas.microsoft.com/office/drawing/2014/main" id="{57B91468-CA71-3C47-A4F8-47F3CED4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9" name="Straight Connector 1250">
                <a:extLst>
                  <a:ext uri="{FF2B5EF4-FFF2-40B4-BE49-F238E27FC236}">
                    <a16:creationId xmlns:a16="http://schemas.microsoft.com/office/drawing/2014/main" id="{50AA25D5-2B72-0347-A761-173E49D68F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0" name="Straight Connector 1251">
                <a:extLst>
                  <a:ext uri="{FF2B5EF4-FFF2-40B4-BE49-F238E27FC236}">
                    <a16:creationId xmlns:a16="http://schemas.microsoft.com/office/drawing/2014/main" id="{7250767D-A32A-E444-AE3D-2669D2A42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1" name="Straight Connector 1252">
                <a:extLst>
                  <a:ext uri="{FF2B5EF4-FFF2-40B4-BE49-F238E27FC236}">
                    <a16:creationId xmlns:a16="http://schemas.microsoft.com/office/drawing/2014/main" id="{12B35669-1CE4-4046-8F57-98C30FDA4E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2" name="Straight Connector 1253">
                <a:extLst>
                  <a:ext uri="{FF2B5EF4-FFF2-40B4-BE49-F238E27FC236}">
                    <a16:creationId xmlns:a16="http://schemas.microsoft.com/office/drawing/2014/main" id="{224D18E4-0CEA-DB41-8F5D-B11397F31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63" name="TextBox 1254">
                <a:extLst>
                  <a:ext uri="{FF2B5EF4-FFF2-40B4-BE49-F238E27FC236}">
                    <a16:creationId xmlns:a16="http://schemas.microsoft.com/office/drawing/2014/main" id="{F7FA7EEC-7E26-2348-A134-7F465E1BD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5" name="Group 955">
              <a:extLst>
                <a:ext uri="{FF2B5EF4-FFF2-40B4-BE49-F238E27FC236}">
                  <a16:creationId xmlns:a16="http://schemas.microsoft.com/office/drawing/2014/main" id="{1AB83456-37FB-A845-AA37-A1538792A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46" name="Straight Connector 1237">
                <a:extLst>
                  <a:ext uri="{FF2B5EF4-FFF2-40B4-BE49-F238E27FC236}">
                    <a16:creationId xmlns:a16="http://schemas.microsoft.com/office/drawing/2014/main" id="{4F6C5163-130B-6B48-A3D1-CDFA00B2B9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7" name="Straight Connector 1238">
                <a:extLst>
                  <a:ext uri="{FF2B5EF4-FFF2-40B4-BE49-F238E27FC236}">
                    <a16:creationId xmlns:a16="http://schemas.microsoft.com/office/drawing/2014/main" id="{4C98B7E2-B5ED-AC4C-B609-41CD732EE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8" name="Straight Connector 1239">
                <a:extLst>
                  <a:ext uri="{FF2B5EF4-FFF2-40B4-BE49-F238E27FC236}">
                    <a16:creationId xmlns:a16="http://schemas.microsoft.com/office/drawing/2014/main" id="{E34F7FB2-74AE-9741-9902-B82A181E49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9" name="Straight Connector 1240">
                <a:extLst>
                  <a:ext uri="{FF2B5EF4-FFF2-40B4-BE49-F238E27FC236}">
                    <a16:creationId xmlns:a16="http://schemas.microsoft.com/office/drawing/2014/main" id="{DE228161-46E5-C44D-AD60-45918C2114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0" name="Straight Connector 1241">
                <a:extLst>
                  <a:ext uri="{FF2B5EF4-FFF2-40B4-BE49-F238E27FC236}">
                    <a16:creationId xmlns:a16="http://schemas.microsoft.com/office/drawing/2014/main" id="{FDA00DC1-72FF-4E4A-8B22-76270199AAF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1" name="Straight Connector 1242">
                <a:extLst>
                  <a:ext uri="{FF2B5EF4-FFF2-40B4-BE49-F238E27FC236}">
                    <a16:creationId xmlns:a16="http://schemas.microsoft.com/office/drawing/2014/main" id="{9E15DA1C-3912-6849-A637-199102497F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2" name="Straight Connector 1243">
                <a:extLst>
                  <a:ext uri="{FF2B5EF4-FFF2-40B4-BE49-F238E27FC236}">
                    <a16:creationId xmlns:a16="http://schemas.microsoft.com/office/drawing/2014/main" id="{E5AE0718-6CB9-9346-B9B9-A69A21859B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3" name="Straight Connector 1244">
                <a:extLst>
                  <a:ext uri="{FF2B5EF4-FFF2-40B4-BE49-F238E27FC236}">
                    <a16:creationId xmlns:a16="http://schemas.microsoft.com/office/drawing/2014/main" id="{6B22A866-7406-5748-B8E2-75052DF0F9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54" name="TextBox 1245">
                <a:extLst>
                  <a:ext uri="{FF2B5EF4-FFF2-40B4-BE49-F238E27FC236}">
                    <a16:creationId xmlns:a16="http://schemas.microsoft.com/office/drawing/2014/main" id="{E57AB34A-BD3A-2844-9DC7-0C69FF85D1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6" name="Group 965">
              <a:extLst>
                <a:ext uri="{FF2B5EF4-FFF2-40B4-BE49-F238E27FC236}">
                  <a16:creationId xmlns:a16="http://schemas.microsoft.com/office/drawing/2014/main" id="{36068A7F-2FC5-6D4E-8BC4-9544591CC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37" name="Straight Connector 1228">
                <a:extLst>
                  <a:ext uri="{FF2B5EF4-FFF2-40B4-BE49-F238E27FC236}">
                    <a16:creationId xmlns:a16="http://schemas.microsoft.com/office/drawing/2014/main" id="{6F5C7F24-11C9-4843-AD55-1A84F563A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8" name="Straight Connector 1229">
                <a:extLst>
                  <a:ext uri="{FF2B5EF4-FFF2-40B4-BE49-F238E27FC236}">
                    <a16:creationId xmlns:a16="http://schemas.microsoft.com/office/drawing/2014/main" id="{F75700EB-FCF2-9D4A-8D98-8C4C2284EC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9" name="Straight Connector 1230">
                <a:extLst>
                  <a:ext uri="{FF2B5EF4-FFF2-40B4-BE49-F238E27FC236}">
                    <a16:creationId xmlns:a16="http://schemas.microsoft.com/office/drawing/2014/main" id="{ED9F4D17-7229-F540-A815-9839DE396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0" name="Straight Connector 1231">
                <a:extLst>
                  <a:ext uri="{FF2B5EF4-FFF2-40B4-BE49-F238E27FC236}">
                    <a16:creationId xmlns:a16="http://schemas.microsoft.com/office/drawing/2014/main" id="{CD6CB468-5670-2D40-9170-57D6405A36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1" name="Straight Connector 1232">
                <a:extLst>
                  <a:ext uri="{FF2B5EF4-FFF2-40B4-BE49-F238E27FC236}">
                    <a16:creationId xmlns:a16="http://schemas.microsoft.com/office/drawing/2014/main" id="{4D07F915-824F-D441-8BDC-04C736AF9C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2" name="Straight Connector 1233">
                <a:extLst>
                  <a:ext uri="{FF2B5EF4-FFF2-40B4-BE49-F238E27FC236}">
                    <a16:creationId xmlns:a16="http://schemas.microsoft.com/office/drawing/2014/main" id="{76534144-406B-3643-A911-B16FF1200B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3" name="Straight Connector 1234">
                <a:extLst>
                  <a:ext uri="{FF2B5EF4-FFF2-40B4-BE49-F238E27FC236}">
                    <a16:creationId xmlns:a16="http://schemas.microsoft.com/office/drawing/2014/main" id="{50233DC5-CEF5-8244-8283-73E7A365E2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4" name="Straight Connector 1235">
                <a:extLst>
                  <a:ext uri="{FF2B5EF4-FFF2-40B4-BE49-F238E27FC236}">
                    <a16:creationId xmlns:a16="http://schemas.microsoft.com/office/drawing/2014/main" id="{BDA21883-1D80-104D-88FB-40B52F3144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45" name="TextBox 1236">
                <a:extLst>
                  <a:ext uri="{FF2B5EF4-FFF2-40B4-BE49-F238E27FC236}">
                    <a16:creationId xmlns:a16="http://schemas.microsoft.com/office/drawing/2014/main" id="{035E396C-621A-3649-BC0B-80FFAFCB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7031" name="Slide Number Placeholder 1224">
            <a:extLst>
              <a:ext uri="{FF2B5EF4-FFF2-40B4-BE49-F238E27FC236}">
                <a16:creationId xmlns:a16="http://schemas.microsoft.com/office/drawing/2014/main" id="{30ED5367-CD9B-DD4A-8EC9-C33DC6532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F20ED6-99FA-BB4A-B198-E1F80EAACF6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32" name="Content Placeholder 2">
            <a:extLst>
              <a:ext uri="{FF2B5EF4-FFF2-40B4-BE49-F238E27FC236}">
                <a16:creationId xmlns:a16="http://schemas.microsoft.com/office/drawing/2014/main" id="{3B7DCD20-A471-DB41-BAEF-9CA681AC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7033" name="TextBox 1225">
            <a:extLst>
              <a:ext uri="{FF2B5EF4-FFF2-40B4-BE49-F238E27FC236}">
                <a16:creationId xmlns:a16="http://schemas.microsoft.com/office/drawing/2014/main" id="{B4E80723-1D3E-BF47-ACA0-919FACD9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2980360464"/>
      </p:ext>
    </p:extLst>
  </p:cSld>
  <p:clrMapOvr>
    <a:masterClrMapping/>
  </p:clrMapOvr>
  <p:transition spd="slow"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8159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6"/>
            <a:endCxn id="79879" idx="6"/>
          </p:cNvCxnSpPr>
          <p:nvPr/>
        </p:nvCxnSpPr>
        <p:spPr bwMode="auto">
          <a:xfrm>
            <a:off x="6638925" y="2460625"/>
            <a:ext cx="28575" cy="2590800"/>
          </a:xfrm>
          <a:prstGeom prst="curvedConnector3">
            <a:avLst>
              <a:gd name="adj1" fmla="val 766667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809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891338" y="3190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871538" y="2460625"/>
            <a:ext cx="7173912" cy="3770313"/>
            <a:chOff x="549" y="1550"/>
            <a:chExt cx="4519" cy="2375"/>
          </a:xfrm>
        </p:grpSpPr>
        <p:grpSp>
          <p:nvGrpSpPr>
            <p:cNvPr id="79895" name="Group 16"/>
            <p:cNvGrpSpPr>
              <a:grpSpLocks/>
            </p:cNvGrpSpPr>
            <p:nvPr/>
          </p:nvGrpSpPr>
          <p:grpSpPr bwMode="auto">
            <a:xfrm>
              <a:off x="3816" y="3172"/>
              <a:ext cx="1252" cy="523"/>
              <a:chOff x="3816" y="3172"/>
              <a:chExt cx="1252" cy="523"/>
            </a:xfrm>
          </p:grpSpPr>
          <p:cxnSp>
            <p:nvCxnSpPr>
              <p:cNvPr id="79905" name="AutoShape 17"/>
              <p:cNvCxnSpPr>
                <a:cxnSpLocks noChangeShapeType="1"/>
                <a:stCxn id="79879" idx="6"/>
                <a:endCxn id="79879" idx="4"/>
              </p:cNvCxnSpPr>
              <p:nvPr/>
            </p:nvCxnSpPr>
            <p:spPr bwMode="auto">
              <a:xfrm flipH="1">
                <a:off x="3816" y="3182"/>
                <a:ext cx="384" cy="384"/>
              </a:xfrm>
              <a:prstGeom prst="curvedConnector4">
                <a:avLst>
                  <a:gd name="adj1" fmla="val -31250"/>
                  <a:gd name="adj2" fmla="val 13125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6" name="Text Box 18"/>
              <p:cNvSpPr txBox="1">
                <a:spLocks noChangeArrowheads="1"/>
              </p:cNvSpPr>
              <p:nvPr/>
            </p:nvSpPr>
            <p:spPr bwMode="auto">
              <a:xfrm>
                <a:off x="4341" y="317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6" name="Group 19"/>
            <p:cNvGrpSpPr>
              <a:grpSpLocks/>
            </p:cNvGrpSpPr>
            <p:nvPr/>
          </p:nvGrpSpPr>
          <p:grpSpPr bwMode="auto">
            <a:xfrm>
              <a:off x="2055" y="2442"/>
              <a:ext cx="1506" cy="523"/>
              <a:chOff x="2055" y="2442"/>
              <a:chExt cx="1506" cy="523"/>
            </a:xfrm>
          </p:grpSpPr>
          <p:cxnSp>
            <p:nvCxnSpPr>
              <p:cNvPr id="79903" name="AutoShape 20"/>
              <p:cNvCxnSpPr>
                <a:cxnSpLocks noChangeShapeType="1"/>
                <a:stCxn id="79878" idx="7"/>
                <a:endCxn id="79879" idx="1"/>
              </p:cNvCxnSpPr>
              <p:nvPr/>
            </p:nvCxnSpPr>
            <p:spPr bwMode="auto">
              <a:xfrm rot="-5400000">
                <a:off x="2799" y="2159"/>
                <a:ext cx="18" cy="1506"/>
              </a:xfrm>
              <a:prstGeom prst="curvedConnector3">
                <a:avLst>
                  <a:gd name="adj1" fmla="val 13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4" name="Text Box 21"/>
              <p:cNvSpPr txBox="1">
                <a:spLocks noChangeArrowheads="1"/>
              </p:cNvSpPr>
              <p:nvPr/>
            </p:nvSpPr>
            <p:spPr bwMode="auto">
              <a:xfrm>
                <a:off x="2421" y="244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7" name="Group 22"/>
            <p:cNvGrpSpPr>
              <a:grpSpLocks/>
            </p:cNvGrpSpPr>
            <p:nvPr/>
          </p:nvGrpSpPr>
          <p:grpSpPr bwMode="auto">
            <a:xfrm>
              <a:off x="2055" y="3402"/>
              <a:ext cx="1506" cy="523"/>
              <a:chOff x="2055" y="3402"/>
              <a:chExt cx="1506" cy="523"/>
            </a:xfrm>
          </p:grpSpPr>
          <p:cxnSp>
            <p:nvCxnSpPr>
              <p:cNvPr id="79901" name="AutoShape 23"/>
              <p:cNvCxnSpPr>
                <a:cxnSpLocks noChangeShapeType="1"/>
                <a:stCxn id="79879" idx="3"/>
                <a:endCxn id="79878" idx="5"/>
              </p:cNvCxnSpPr>
              <p:nvPr/>
            </p:nvCxnSpPr>
            <p:spPr bwMode="auto">
              <a:xfrm rot="16200000" flipV="1">
                <a:off x="2799" y="2699"/>
                <a:ext cx="18" cy="1506"/>
              </a:xfrm>
              <a:prstGeom prst="curvedConnector3">
                <a:avLst>
                  <a:gd name="adj1" fmla="val -1250000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2" name="Text Box 24"/>
              <p:cNvSpPr txBox="1">
                <a:spLocks noChangeArrowheads="1"/>
              </p:cNvSpPr>
              <p:nvPr/>
            </p:nvSpPr>
            <p:spPr bwMode="auto">
              <a:xfrm>
                <a:off x="2421" y="340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  <p:grpSp>
          <p:nvGrpSpPr>
            <p:cNvPr id="79898" name="Group 25"/>
            <p:cNvGrpSpPr>
              <a:grpSpLocks/>
            </p:cNvGrpSpPr>
            <p:nvPr/>
          </p:nvGrpSpPr>
          <p:grpSpPr bwMode="auto">
            <a:xfrm>
              <a:off x="549" y="1550"/>
              <a:ext cx="885" cy="1632"/>
              <a:chOff x="549" y="1550"/>
              <a:chExt cx="885" cy="1632"/>
            </a:xfrm>
          </p:grpSpPr>
          <p:cxnSp>
            <p:nvCxnSpPr>
              <p:cNvPr id="79899" name="AutoShape 26"/>
              <p:cNvCxnSpPr>
                <a:cxnSpLocks noChangeShapeType="1"/>
                <a:stCxn id="79878" idx="2"/>
                <a:endCxn id="79876" idx="2"/>
              </p:cNvCxnSpPr>
              <p:nvPr/>
            </p:nvCxnSpPr>
            <p:spPr bwMode="auto">
              <a:xfrm rot="10800000">
                <a:off x="1416" y="1550"/>
                <a:ext cx="18" cy="1632"/>
              </a:xfrm>
              <a:prstGeom prst="curvedConnector3">
                <a:avLst>
                  <a:gd name="adj1" fmla="val 766667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0" name="Text Box 27"/>
              <p:cNvSpPr txBox="1">
                <a:spLocks noChangeArrowheads="1"/>
              </p:cNvSpPr>
              <p:nvPr/>
            </p:nvSpPr>
            <p:spPr bwMode="auto">
              <a:xfrm>
                <a:off x="549" y="210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</p:grp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predictor</a:t>
            </a:r>
          </a:p>
          <a:p>
            <a:r>
              <a:rPr lang="en-US" altLang="en-US">
                <a:ea typeface="ＭＳ Ｐゴシック" charset="-128"/>
              </a:rPr>
              <a:t>4-bit global history register</a:t>
            </a:r>
          </a:p>
          <a:p>
            <a:r>
              <a:rPr lang="en-US" altLang="en-US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>
                <a:ea typeface="ＭＳ Ｐゴシック" charset="-128"/>
              </a:rPr>
              <a:t>Which pattern history table to use is determined by lower order bits of the branch address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 dirty="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 dirty="0" err="1">
                <a:solidFill>
                  <a:srgbClr val="0033CC"/>
                </a:solidFill>
                <a:ea typeface="ＭＳ Ｐゴシック" charset="-128"/>
              </a:rPr>
              <a:t>Gshare</a:t>
            </a:r>
            <a:r>
              <a:rPr lang="en-US" altLang="en-US" sz="2000" dirty="0">
                <a:solidFill>
                  <a:srgbClr val="0033CC"/>
                </a:solidFill>
                <a:ea typeface="ＭＳ Ｐゴシック" charset="-128"/>
              </a:rPr>
              <a:t> predictor</a:t>
            </a:r>
            <a:r>
              <a:rPr lang="en-US" altLang="en-US" sz="2000" dirty="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More context information used for prediction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Better utilization of the two-bit counter array   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sz="2000" dirty="0" err="1">
                <a:ea typeface="ＭＳ Ｐゴシック" charset="-128"/>
              </a:rPr>
              <a:t>McFarling</a:t>
            </a:r>
            <a:r>
              <a:rPr lang="en-US" altLang="en-US" sz="2000" dirty="0">
                <a:ea typeface="ＭＳ Ｐゴシック" charset="-128"/>
              </a:rPr>
              <a:t>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 dirty="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Recall: 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886200"/>
            <a:ext cx="73152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Predictability of branches varies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 dirty="0">
                <a:ea typeface="ＭＳ Ｐゴシック" charset="-128"/>
              </a:rPr>
              <a:t>Some using global</a:t>
            </a:r>
          </a:p>
          <a:p>
            <a:r>
              <a:rPr lang="en-US" altLang="en-US" dirty="0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 dirty="0">
                <a:ea typeface="ＭＳ Ｐゴシック" charset="-128"/>
              </a:rPr>
              <a:t>Yet for others, a single bit is enough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Observation: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Exploit that heterogeneity by designing heterogeneous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+ Reduced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endParaRPr lang="en-US" altLang="ja-JP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>
                <a:ea typeface="ＭＳ Ｐゴシック" charset="-128"/>
              </a:rPr>
              <a:t>McFarling,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Used in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Intel Pentium M</a:t>
            </a:r>
            <a:endParaRPr lang="en-US" altLang="en-US" sz="1200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Learns the </a:t>
            </a:r>
            <a:r>
              <a:rPr lang="en-US" altLang="en-US" i="1" dirty="0">
                <a:ea typeface="ＭＳ Ｐゴシック" charset="-128"/>
              </a:rPr>
              <a:t>direction correlations </a:t>
            </a:r>
            <a:r>
              <a:rPr lang="en-US" altLang="en-US" dirty="0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Jimenez and Lin,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Dynamic Branch Prediction with </a:t>
            </a:r>
            <a:r>
              <a:rPr lang="en-US" altLang="ja-JP" dirty="0" err="1">
                <a:solidFill>
                  <a:srgbClr val="0000FF"/>
                </a:solidFill>
                <a:ea typeface="ＭＳ Ｐゴシック" charset="-128"/>
              </a:rPr>
              <a:t>Perceptrons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HPCA 2001.</a:t>
            </a:r>
            <a:endParaRPr lang="en-US" altLang="ja-JP" sz="1200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 dirty="0" err="1">
                <a:ea typeface="ＭＳ Ｐゴシック" charset="-128"/>
              </a:rPr>
              <a:t>Seznec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ISCA 2005.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2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90678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Predictors: Loop and Jump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ea typeface="ＭＳ Ｐゴシック" charset="-128"/>
              </a:rPr>
              <a:t>Recall: 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Recall: 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Recall: 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can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18: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6461898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76287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241763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97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155988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23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75918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82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88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63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99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47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4131906237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398823230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183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D629E8AA-2443-3F40-A2AC-B063D4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6522-15B1-CD44-AA29-0A72B43F9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6034AFD4-1C3E-BC46-B13C-F1682AF3C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534988-1B8F-9946-86C9-E599B6B5EB6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22723B-4551-414B-96E7-2C16A1A93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056298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b="1" dirty="0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 dirty="0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 dirty="0">
                <a:ea typeface="ＭＳ Ｐゴシック" charset="-128"/>
              </a:rPr>
              <a:t>Guess the next fetch address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Employ delayed branching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Do something else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Eliminate control-flow instructions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862" y="47244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583365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4">
            <a:extLst>
              <a:ext uri="{FF2B5EF4-FFF2-40B4-BE49-F238E27FC236}">
                <a16:creationId xmlns:a16="http://schemas.microsoft.com/office/drawing/2014/main" id="{3EED7687-CDCE-2140-B64B-C2DDCBE5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2642" name="Subtitle 5">
            <a:extLst>
              <a:ext uri="{FF2B5EF4-FFF2-40B4-BE49-F238E27FC236}">
                <a16:creationId xmlns:a16="http://schemas.microsoft.com/office/drawing/2014/main" id="{1296148F-B065-5A41-A4F5-F26A00ED7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33082F32-260D-924C-860F-34D4C6C2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883D2-CAC3-C045-879F-948BD6C49D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948872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BB410A76-AC54-BE41-AC8F-AD466BF4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ABCB183F-52F5-624A-8FB9-B98CBA382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939F6646-8575-F94A-AE64-B045C460A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D94EE-C1A8-7843-87DE-D774EF0850F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4A012089-33C0-BB4B-99B5-BFE31D4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79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AEDF0EB8-9C1D-4E45-B8A8-1C3DB457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05008-BBBB-5546-86C2-D705D8831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7DBC2E07-EEED-F94E-8582-50DB6C705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522F3-8C92-824D-9DA2-7E907F9F591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2707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34746</TotalTime>
  <Words>6544</Words>
  <Application>Microsoft Macintosh PowerPoint</Application>
  <PresentationFormat>On-screen Show (4:3)</PresentationFormat>
  <Paragraphs>1550</Paragraphs>
  <Slides>109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109</vt:i4>
      </vt:variant>
    </vt:vector>
  </HeadingPairs>
  <TitlesOfParts>
    <vt:vector size="135" baseType="lpstr">
      <vt:lpstr>굴림</vt:lpstr>
      <vt:lpstr>ＭＳ Ｐゴシック</vt:lpstr>
      <vt:lpstr>Arial</vt:lpstr>
      <vt:lpstr>Arial Narrow</vt:lpstr>
      <vt:lpstr>AUdimat</vt:lpstr>
      <vt:lpstr>Calibri</vt:lpstr>
      <vt:lpstr>Consolas</vt:lpstr>
      <vt:lpstr>Garamond</vt:lpstr>
      <vt:lpstr>Myriad Pro Black</vt:lpstr>
      <vt:lpstr>Myriad Pro Semibold</vt:lpstr>
      <vt:lpstr>Symbol</vt:lpstr>
      <vt:lpstr>Tahoma</vt:lpstr>
      <vt:lpstr>Times New Roman</vt:lpstr>
      <vt:lpstr>Trebuchet MS</vt:lpstr>
      <vt:lpstr>Verdana</vt:lpstr>
      <vt:lpstr>Wingdings</vt:lpstr>
      <vt:lpstr>Wingdings 2</vt:lpstr>
      <vt:lpstr>Edge</vt:lpstr>
      <vt:lpstr>4_Edge</vt:lpstr>
      <vt:lpstr>32_Edge</vt:lpstr>
      <vt:lpstr>45_Edge</vt:lpstr>
      <vt:lpstr>54_Edge</vt:lpstr>
      <vt:lpstr>38_Edge</vt:lpstr>
      <vt:lpstr>1_template_2014</vt:lpstr>
      <vt:lpstr>6_Edge</vt:lpstr>
      <vt:lpstr>VISIO</vt:lpstr>
      <vt:lpstr>Design of Digital Circuits Lecture 18: Branch Prediction II</vt:lpstr>
      <vt:lpstr>Required Readings</vt:lpstr>
      <vt:lpstr>Recall: How to Handle Control Dependences</vt:lpstr>
      <vt:lpstr>Recall: Fetch Stage with BTB and Direction Prediction</vt:lpstr>
      <vt:lpstr>Recall: More Sophisticated Direction Prediction</vt:lpstr>
      <vt:lpstr>Recall: Last Time Predictor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Predictors: Loop and Jump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  <vt:lpstr>Design of Digital Circuits Lecture 18: Branch Prediction II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Approaches to (Instruction-Level) Concurrency</vt:lpstr>
      <vt:lpstr>Recall: How to Handle Data Dependences</vt:lpstr>
      <vt:lpstr>How to Handle Control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 FGMT Machines</vt:lpstr>
      <vt:lpstr>NVIDIA GeForce GTX 285 “core”</vt:lpstr>
      <vt:lpstr>NVIDIA GeForce GTX 285 “core”</vt:lpstr>
      <vt:lpstr>NVIDIA GeForce GTX 285</vt:lpstr>
      <vt:lpstr>End of Fine-Grained Multithreading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521</cp:revision>
  <cp:lastPrinted>2018-04-26T10:57:00Z</cp:lastPrinted>
  <dcterms:created xsi:type="dcterms:W3CDTF">2010-09-08T00:51:32Z</dcterms:created>
  <dcterms:modified xsi:type="dcterms:W3CDTF">2019-05-01T23:57:15Z</dcterms:modified>
</cp:coreProperties>
</file>